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32"/>
  </p:notesMasterIdLst>
  <p:sldIdLst>
    <p:sldId id="291" r:id="rId2"/>
    <p:sldId id="314" r:id="rId3"/>
    <p:sldId id="315" r:id="rId4"/>
    <p:sldId id="359" r:id="rId5"/>
    <p:sldId id="323" r:id="rId6"/>
    <p:sldId id="317" r:id="rId7"/>
    <p:sldId id="355" r:id="rId8"/>
    <p:sldId id="356" r:id="rId9"/>
    <p:sldId id="349" r:id="rId10"/>
    <p:sldId id="362" r:id="rId11"/>
    <p:sldId id="327" r:id="rId12"/>
    <p:sldId id="328" r:id="rId13"/>
    <p:sldId id="350" r:id="rId14"/>
    <p:sldId id="353" r:id="rId15"/>
    <p:sldId id="321" r:id="rId16"/>
    <p:sldId id="351" r:id="rId17"/>
    <p:sldId id="360" r:id="rId18"/>
    <p:sldId id="361" r:id="rId19"/>
    <p:sldId id="329" r:id="rId20"/>
    <p:sldId id="330" r:id="rId21"/>
    <p:sldId id="335" r:id="rId22"/>
    <p:sldId id="354" r:id="rId23"/>
    <p:sldId id="336" r:id="rId24"/>
    <p:sldId id="337" r:id="rId25"/>
    <p:sldId id="326" r:id="rId26"/>
    <p:sldId id="338" r:id="rId27"/>
    <p:sldId id="331" r:id="rId28"/>
    <p:sldId id="339" r:id="rId29"/>
    <p:sldId id="340" r:id="rId30"/>
    <p:sldId id="341" r:id="rId31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ормильцев Никита Вячеславович" initials="КНВ" lastIdx="0" clrIdx="0">
    <p:extLst/>
  </p:cmAuthor>
  <p:cmAuthor id="2" name="Давид Лаптев" initials="ДЛ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FBFCDC"/>
    <a:srgbClr val="F9FABC"/>
    <a:srgbClr val="FBFCD4"/>
    <a:srgbClr val="D2232A"/>
    <a:srgbClr val="00CC00"/>
    <a:srgbClr val="99FF99"/>
    <a:srgbClr val="FF5A22"/>
    <a:srgbClr val="AE4399"/>
    <a:srgbClr val="991E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00" autoAdjust="0"/>
    <p:restoredTop sz="94671" autoAdjust="0"/>
  </p:normalViewPr>
  <p:slideViewPr>
    <p:cSldViewPr>
      <p:cViewPr>
        <p:scale>
          <a:sx n="80" d="100"/>
          <a:sy n="80" d="100"/>
        </p:scale>
        <p:origin x="-822" y="-5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44"/>
    </p:cViewPr>
  </p:outlineViewPr>
  <p:notesTextViewPr>
    <p:cViewPr>
      <p:scale>
        <a:sx n="400" d="100"/>
        <a:sy n="4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image" Target="../media/image27.png"/><Relationship Id="rId6" Type="http://schemas.openxmlformats.org/officeDocument/2006/relationships/image" Target="../media/image32.jpeg"/><Relationship Id="rId11" Type="http://schemas.openxmlformats.org/officeDocument/2006/relationships/image" Target="../media/image37.png"/><Relationship Id="rId5" Type="http://schemas.openxmlformats.org/officeDocument/2006/relationships/image" Target="../media/image31.jpeg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image" Target="../media/image39.png"/><Relationship Id="rId4" Type="http://schemas.openxmlformats.org/officeDocument/2006/relationships/image" Target="../media/image42.jpe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10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image" Target="../media/image27.png"/><Relationship Id="rId6" Type="http://schemas.openxmlformats.org/officeDocument/2006/relationships/image" Target="../media/image32.jpeg"/><Relationship Id="rId11" Type="http://schemas.openxmlformats.org/officeDocument/2006/relationships/image" Target="../media/image37.png"/><Relationship Id="rId5" Type="http://schemas.openxmlformats.org/officeDocument/2006/relationships/image" Target="../media/image31.jpeg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jpeg"/><Relationship Id="rId1" Type="http://schemas.openxmlformats.org/officeDocument/2006/relationships/image" Target="../media/image39.png"/><Relationship Id="rId4" Type="http://schemas.openxmlformats.org/officeDocument/2006/relationships/image" Target="../media/image4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8B3A28-E95C-44D7-A641-0ECDD3E374CF}" type="doc">
      <dgm:prSet loTypeId="urn:microsoft.com/office/officeart/2005/8/layout/hierarchy3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2934330-D82A-4AF0-BDE0-83BC36E14F8C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ru-RU" sz="3200" b="1" dirty="0" smtClean="0">
              <a:latin typeface="Arial" panose="020B0604020202020204" pitchFamily="34" charset="0"/>
              <a:cs typeface="Arial" panose="020B0604020202020204" pitchFamily="34" charset="0"/>
            </a:rPr>
            <a:t>ЗАДАЧИ</a:t>
          </a:r>
          <a:endParaRPr lang="ru-RU" sz="3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88D351-BD4D-4193-9357-AED2F17A60A9}" type="parTrans" cxnId="{11FDB53B-4EF6-43B4-9A72-A6B3DF5865BC}">
      <dgm:prSet/>
      <dgm:spPr/>
      <dgm:t>
        <a:bodyPr/>
        <a:lstStyle/>
        <a:p>
          <a:endParaRPr lang="ru-RU"/>
        </a:p>
      </dgm:t>
    </dgm:pt>
    <dgm:pt modelId="{98483DDC-DC34-43E2-BCEA-3D7F8C006C6E}" type="sibTrans" cxnId="{11FDB53B-4EF6-43B4-9A72-A6B3DF5865BC}">
      <dgm:prSet/>
      <dgm:spPr/>
      <dgm:t>
        <a:bodyPr/>
        <a:lstStyle/>
        <a:p>
          <a:endParaRPr lang="ru-RU"/>
        </a:p>
      </dgm:t>
    </dgm:pt>
    <dgm:pt modelId="{A86A1BD3-4880-42E0-BEA6-9343A08963CA}">
      <dgm:prSet phldrT="[Текст]" custT="1"/>
      <dgm:spPr>
        <a:solidFill>
          <a:schemeClr val="tx2">
            <a:lumMod val="40000"/>
            <a:lumOff val="60000"/>
          </a:schemeClr>
        </a:solidFill>
        <a:ln>
          <a:noFill/>
        </a:ln>
      </dgm:spPr>
      <dgm:t>
        <a:bodyPr/>
        <a:lstStyle/>
        <a:p>
          <a:pPr algn="l"/>
          <a:r>
            <a:rPr lang="ru-RU" sz="1400" b="0" dirty="0" smtClean="0">
              <a:latin typeface="Arial" panose="020B0604020202020204" pitchFamily="34" charset="0"/>
              <a:cs typeface="Arial" panose="020B0604020202020204" pitchFamily="34" charset="0"/>
            </a:rPr>
            <a:t>Повышение эффективности использования существующих ресурсов нефтегазодобывающей отрасли путем развития смежных наукоемких производств</a:t>
          </a:r>
          <a:endParaRPr lang="ru-RU" sz="14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E835C5-006A-4641-949C-30A4938AC552}" type="parTrans" cxnId="{F924F955-A02B-49D0-8BB5-6233DAD64EFD}">
      <dgm:prSet/>
      <dgm:spPr/>
      <dgm:t>
        <a:bodyPr/>
        <a:lstStyle/>
        <a:p>
          <a:endParaRPr lang="ru-RU" sz="1400"/>
        </a:p>
      </dgm:t>
    </dgm:pt>
    <dgm:pt modelId="{76639446-2200-41CC-9D92-0A5DE4A7A0B8}" type="sibTrans" cxnId="{F924F955-A02B-49D0-8BB5-6233DAD64EFD}">
      <dgm:prSet/>
      <dgm:spPr/>
      <dgm:t>
        <a:bodyPr/>
        <a:lstStyle/>
        <a:p>
          <a:endParaRPr lang="ru-RU"/>
        </a:p>
      </dgm:t>
    </dgm:pt>
    <dgm:pt modelId="{6A19BF36-23D2-41D3-A122-E49C6BBCB761}">
      <dgm:prSet phldrT="[Текст]" custT="1"/>
      <dgm:spPr>
        <a:solidFill>
          <a:schemeClr val="tx2">
            <a:lumMod val="40000"/>
            <a:lumOff val="60000"/>
          </a:schemeClr>
        </a:solidFill>
        <a:ln>
          <a:noFill/>
        </a:ln>
      </dgm:spPr>
      <dgm:t>
        <a:bodyPr/>
        <a:lstStyle/>
        <a:p>
          <a:pPr algn="l"/>
          <a:r>
            <a:rPr lang="ru-RU" sz="1400" b="0" dirty="0" smtClean="0">
              <a:latin typeface="Arial" panose="020B0604020202020204" pitchFamily="34" charset="0"/>
              <a:cs typeface="Arial" panose="020B0604020202020204" pitchFamily="34" charset="0"/>
            </a:rPr>
            <a:t>Создание условий для эффективного формирования востребованного человеческого капитала</a:t>
          </a:r>
          <a:endParaRPr lang="ru-RU" sz="14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66F4A47-4ED7-4D05-BAFE-E6D64FAAE0DD}" type="parTrans" cxnId="{890FDE94-52EB-4B2C-9647-8E14C9A08C76}">
      <dgm:prSet/>
      <dgm:spPr/>
      <dgm:t>
        <a:bodyPr/>
        <a:lstStyle/>
        <a:p>
          <a:endParaRPr lang="ru-RU" sz="1400"/>
        </a:p>
      </dgm:t>
    </dgm:pt>
    <dgm:pt modelId="{1C0B0368-AAF1-4DC4-9E7A-F9BB94619C14}" type="sibTrans" cxnId="{890FDE94-52EB-4B2C-9647-8E14C9A08C76}">
      <dgm:prSet/>
      <dgm:spPr/>
      <dgm:t>
        <a:bodyPr/>
        <a:lstStyle/>
        <a:p>
          <a:endParaRPr lang="ru-RU"/>
        </a:p>
      </dgm:t>
    </dgm:pt>
    <dgm:pt modelId="{80D353B6-E98D-49C7-8567-CFAB181B4F8B}">
      <dgm:prSet phldrT="[Текст]" custT="1"/>
      <dgm:spPr>
        <a:solidFill>
          <a:schemeClr val="tx2">
            <a:lumMod val="40000"/>
            <a:lumOff val="60000"/>
          </a:schemeClr>
        </a:solidFill>
        <a:ln>
          <a:noFill/>
        </a:ln>
        <a:scene3d>
          <a:camera prst="orthographicFront"/>
          <a:lightRig rig="flat" dir="t"/>
        </a:scene3d>
        <a:sp3d z="-190500" extrusionH="12700" prstMaterial="plastic">
          <a:bevelT w="50800" h="50800"/>
        </a:sp3d>
      </dgm:spPr>
      <dgm:t>
        <a:bodyPr/>
        <a:lstStyle/>
        <a:p>
          <a:pPr algn="l"/>
          <a:r>
            <a:rPr lang="ru-RU" sz="1400" b="0" dirty="0" smtClean="0">
              <a:latin typeface="Arial" panose="020B0604020202020204" pitchFamily="34" charset="0"/>
              <a:cs typeface="Arial" panose="020B0604020202020204" pitchFamily="34" charset="0"/>
            </a:rPr>
            <a:t>Развитие социальной инфраструктуры района</a:t>
          </a:r>
          <a:endParaRPr lang="ru-RU" sz="14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191B0D-C363-486C-A3AB-DDC827AFD737}" type="parTrans" cxnId="{88E29A18-1D96-4389-9374-78C2A18D57B7}">
      <dgm:prSet/>
      <dgm:spPr/>
      <dgm:t>
        <a:bodyPr/>
        <a:lstStyle/>
        <a:p>
          <a:endParaRPr lang="ru-RU" sz="1400"/>
        </a:p>
      </dgm:t>
    </dgm:pt>
    <dgm:pt modelId="{60136C53-BE2E-4137-980A-722FA420DE16}" type="sibTrans" cxnId="{88E29A18-1D96-4389-9374-78C2A18D57B7}">
      <dgm:prSet/>
      <dgm:spPr/>
      <dgm:t>
        <a:bodyPr/>
        <a:lstStyle/>
        <a:p>
          <a:endParaRPr lang="ru-RU"/>
        </a:p>
      </dgm:t>
    </dgm:pt>
    <dgm:pt modelId="{19D9047D-E5B4-49EA-B04A-454CB654BC3D}">
      <dgm:prSet phldrT="[Текст]" custT="1"/>
      <dgm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6200000" scaled="0"/>
        </a:gradFill>
        <a:ln>
          <a:noFill/>
        </a:ln>
      </dgm:spPr>
      <dgm:t>
        <a:bodyPr/>
        <a:lstStyle/>
        <a:p>
          <a:pPr algn="l"/>
          <a:r>
            <a:rPr lang="ru-RU" sz="1400" b="0" dirty="0" smtClean="0">
              <a:latin typeface="Arial" panose="020B0604020202020204" pitchFamily="34" charset="0"/>
              <a:cs typeface="Arial" panose="020B0604020202020204" pitchFamily="34" charset="0"/>
            </a:rPr>
            <a:t>Повышение инвестиционной привлекательности территории</a:t>
          </a:r>
          <a:endParaRPr lang="ru-RU" sz="14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B79AA0-0367-4E4F-96BD-74BB3A50B7DC}" type="parTrans" cxnId="{E58D9604-3DB7-4952-B7B1-43286355582C}">
      <dgm:prSet/>
      <dgm:spPr/>
      <dgm:t>
        <a:bodyPr/>
        <a:lstStyle/>
        <a:p>
          <a:endParaRPr lang="ru-RU" sz="1400"/>
        </a:p>
      </dgm:t>
    </dgm:pt>
    <dgm:pt modelId="{1362CF59-1643-479E-90E7-4B779654EC0C}" type="sibTrans" cxnId="{E58D9604-3DB7-4952-B7B1-43286355582C}">
      <dgm:prSet/>
      <dgm:spPr/>
      <dgm:t>
        <a:bodyPr/>
        <a:lstStyle/>
        <a:p>
          <a:endParaRPr lang="ru-RU"/>
        </a:p>
      </dgm:t>
    </dgm:pt>
    <dgm:pt modelId="{47B257A4-9455-4E84-9E61-CEE393E71A9B}">
      <dgm:prSet phldrT="[Текст]" custT="1"/>
      <dgm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6200000" scaled="0"/>
        </a:gradFill>
        <a:ln>
          <a:noFill/>
        </a:ln>
      </dgm:spPr>
      <dgm:t>
        <a:bodyPr/>
        <a:lstStyle/>
        <a:p>
          <a:pPr algn="l"/>
          <a:r>
            <a:rPr lang="ru-RU" sz="1400" b="0" dirty="0" smtClean="0">
              <a:latin typeface="Arial" panose="020B0604020202020204" pitchFamily="34" charset="0"/>
              <a:cs typeface="Arial" panose="020B0604020202020204" pitchFamily="34" charset="0"/>
            </a:rPr>
            <a:t>Диверсификация экономики путем развития обрабатывающей промышленности, агропромышленного кластера, спортивно-оздоровительного  и медицинского туризма</a:t>
          </a:r>
          <a:endParaRPr lang="ru-RU" sz="14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7D1860-C6AE-4B78-969B-85FE63592744}" type="parTrans" cxnId="{C900D038-82A2-4D70-B1CC-6BCF5EB7240A}">
      <dgm:prSet/>
      <dgm:spPr/>
      <dgm:t>
        <a:bodyPr/>
        <a:lstStyle/>
        <a:p>
          <a:endParaRPr lang="ru-RU"/>
        </a:p>
      </dgm:t>
    </dgm:pt>
    <dgm:pt modelId="{BC1243A5-9FA3-4478-BBE5-79EE6163CC14}" type="sibTrans" cxnId="{C900D038-82A2-4D70-B1CC-6BCF5EB7240A}">
      <dgm:prSet/>
      <dgm:spPr/>
      <dgm:t>
        <a:bodyPr/>
        <a:lstStyle/>
        <a:p>
          <a:endParaRPr lang="ru-RU"/>
        </a:p>
      </dgm:t>
    </dgm:pt>
    <dgm:pt modelId="{09B949DC-4CA6-4743-B1CF-517D7529D479}" type="pres">
      <dgm:prSet presAssocID="{908B3A28-E95C-44D7-A641-0ECDD3E374C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635F7AE-DFBE-422D-9BB0-58BB284011FF}" type="pres">
      <dgm:prSet presAssocID="{12934330-D82A-4AF0-BDE0-83BC36E14F8C}" presName="root" presStyleCnt="0"/>
      <dgm:spPr/>
    </dgm:pt>
    <dgm:pt modelId="{7BB6DBDE-EABE-4F09-906F-51F9DC3FD59D}" type="pres">
      <dgm:prSet presAssocID="{12934330-D82A-4AF0-BDE0-83BC36E14F8C}" presName="rootComposite" presStyleCnt="0"/>
      <dgm:spPr/>
    </dgm:pt>
    <dgm:pt modelId="{7F24E7FA-4A48-446A-A543-96496E2C2500}" type="pres">
      <dgm:prSet presAssocID="{12934330-D82A-4AF0-BDE0-83BC36E14F8C}" presName="rootText" presStyleLbl="node1" presStyleIdx="0" presStyleCnt="1" custScaleX="222007" custLinFactNeighborX="2986" custLinFactNeighborY="-681"/>
      <dgm:spPr/>
      <dgm:t>
        <a:bodyPr/>
        <a:lstStyle/>
        <a:p>
          <a:endParaRPr lang="ru-RU"/>
        </a:p>
      </dgm:t>
    </dgm:pt>
    <dgm:pt modelId="{E58C068F-EFB8-45E2-BCB6-B99E778ED8F4}" type="pres">
      <dgm:prSet presAssocID="{12934330-D82A-4AF0-BDE0-83BC36E14F8C}" presName="rootConnector" presStyleLbl="node1" presStyleIdx="0" presStyleCnt="1"/>
      <dgm:spPr/>
      <dgm:t>
        <a:bodyPr/>
        <a:lstStyle/>
        <a:p>
          <a:endParaRPr lang="ru-RU"/>
        </a:p>
      </dgm:t>
    </dgm:pt>
    <dgm:pt modelId="{CAC3B470-F023-460C-8828-F8E2C9B774D3}" type="pres">
      <dgm:prSet presAssocID="{12934330-D82A-4AF0-BDE0-83BC36E14F8C}" presName="childShape" presStyleCnt="0"/>
      <dgm:spPr/>
    </dgm:pt>
    <dgm:pt modelId="{572C5680-7BDE-4E46-8002-E9AD888A3C33}" type="pres">
      <dgm:prSet presAssocID="{5CE835C5-006A-4641-949C-30A4938AC552}" presName="Name13" presStyleLbl="parChTrans1D2" presStyleIdx="0" presStyleCnt="5"/>
      <dgm:spPr/>
      <dgm:t>
        <a:bodyPr/>
        <a:lstStyle/>
        <a:p>
          <a:endParaRPr lang="ru-RU"/>
        </a:p>
      </dgm:t>
    </dgm:pt>
    <dgm:pt modelId="{A22EF40B-CFB1-4F1F-96EB-795E1BFFD6F5}" type="pres">
      <dgm:prSet presAssocID="{A86A1BD3-4880-42E0-BEA6-9343A08963CA}" presName="childText" presStyleLbl="bgAcc1" presStyleIdx="0" presStyleCnt="5" custScaleX="458345" custScaleY="61546" custLinFactNeighborX="2251" custLinFactNeighborY="21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A8F89F-BC20-4EA4-90F8-0D05B0320D42}" type="pres">
      <dgm:prSet presAssocID="{F97D1860-C6AE-4B78-969B-85FE63592744}" presName="Name13" presStyleLbl="parChTrans1D2" presStyleIdx="1" presStyleCnt="5"/>
      <dgm:spPr/>
      <dgm:t>
        <a:bodyPr/>
        <a:lstStyle/>
        <a:p>
          <a:endParaRPr lang="ru-RU"/>
        </a:p>
      </dgm:t>
    </dgm:pt>
    <dgm:pt modelId="{F1B70B97-7305-4F24-8B21-D93AA9C8A19D}" type="pres">
      <dgm:prSet presAssocID="{47B257A4-9455-4E84-9E61-CEE393E71A9B}" presName="childText" presStyleLbl="bgAcc1" presStyleIdx="1" presStyleCnt="5" custScaleX="460289" custScaleY="51179" custLinFactNeighborX="2251" custLinFactNeighborY="-51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C1EA50-6549-454B-AED4-2EFE16C39966}" type="pres">
      <dgm:prSet presAssocID="{B66F4A47-4ED7-4D05-BAFE-E6D64FAAE0DD}" presName="Name13" presStyleLbl="parChTrans1D2" presStyleIdx="2" presStyleCnt="5"/>
      <dgm:spPr/>
      <dgm:t>
        <a:bodyPr/>
        <a:lstStyle/>
        <a:p>
          <a:endParaRPr lang="ru-RU"/>
        </a:p>
      </dgm:t>
    </dgm:pt>
    <dgm:pt modelId="{0CBD7425-0B00-4273-9F4D-1DA355C40CAA}" type="pres">
      <dgm:prSet presAssocID="{6A19BF36-23D2-41D3-A122-E49C6BBCB761}" presName="childText" presStyleLbl="bgAcc1" presStyleIdx="2" presStyleCnt="5" custScaleX="459435" custScaleY="75726" custLinFactNeighborX="472" custLinFactNeighborY="-84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8ABDA5-283E-4C0D-9938-67B5DC481DCB}" type="pres">
      <dgm:prSet presAssocID="{ADB79AA0-0367-4E4F-96BD-74BB3A50B7DC}" presName="Name13" presStyleLbl="parChTrans1D2" presStyleIdx="3" presStyleCnt="5"/>
      <dgm:spPr/>
      <dgm:t>
        <a:bodyPr/>
        <a:lstStyle/>
        <a:p>
          <a:endParaRPr lang="ru-RU"/>
        </a:p>
      </dgm:t>
    </dgm:pt>
    <dgm:pt modelId="{0C397AB8-FDC9-47A8-85A3-637A34E04130}" type="pres">
      <dgm:prSet presAssocID="{19D9047D-E5B4-49EA-B04A-454CB654BC3D}" presName="childText" presStyleLbl="bgAcc1" presStyleIdx="3" presStyleCnt="5" custScaleX="461844" custScaleY="44791" custLinFactNeighborX="5357" custLinFactNeighborY="-156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AC817D-F218-42DF-9FFB-A957C0F1E063}" type="pres">
      <dgm:prSet presAssocID="{6E191B0D-C363-486C-A3AB-DDC827AFD737}" presName="Name13" presStyleLbl="parChTrans1D2" presStyleIdx="4" presStyleCnt="5"/>
      <dgm:spPr/>
      <dgm:t>
        <a:bodyPr/>
        <a:lstStyle/>
        <a:p>
          <a:endParaRPr lang="ru-RU"/>
        </a:p>
      </dgm:t>
    </dgm:pt>
    <dgm:pt modelId="{68B482D8-8CD2-4012-8F39-09E669C943AE}" type="pres">
      <dgm:prSet presAssocID="{80D353B6-E98D-49C7-8567-CFAB181B4F8B}" presName="childText" presStyleLbl="bgAcc1" presStyleIdx="4" presStyleCnt="5" custScaleX="457722" custScaleY="74211" custLinFactNeighborX="472" custLinFactNeighborY="-255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90FDE94-52EB-4B2C-9647-8E14C9A08C76}" srcId="{12934330-D82A-4AF0-BDE0-83BC36E14F8C}" destId="{6A19BF36-23D2-41D3-A122-E49C6BBCB761}" srcOrd="2" destOrd="0" parTransId="{B66F4A47-4ED7-4D05-BAFE-E6D64FAAE0DD}" sibTransId="{1C0B0368-AAF1-4DC4-9E7A-F9BB94619C14}"/>
    <dgm:cxn modelId="{97D0BFC8-72E1-4A9B-99A9-9D35175A4783}" type="presOf" srcId="{908B3A28-E95C-44D7-A641-0ECDD3E374CF}" destId="{09B949DC-4CA6-4743-B1CF-517D7529D479}" srcOrd="0" destOrd="0" presId="urn:microsoft.com/office/officeart/2005/8/layout/hierarchy3"/>
    <dgm:cxn modelId="{02635385-DB35-47E6-A452-3F779B0F5338}" type="presOf" srcId="{80D353B6-E98D-49C7-8567-CFAB181B4F8B}" destId="{68B482D8-8CD2-4012-8F39-09E669C943AE}" srcOrd="0" destOrd="0" presId="urn:microsoft.com/office/officeart/2005/8/layout/hierarchy3"/>
    <dgm:cxn modelId="{88E29A18-1D96-4389-9374-78C2A18D57B7}" srcId="{12934330-D82A-4AF0-BDE0-83BC36E14F8C}" destId="{80D353B6-E98D-49C7-8567-CFAB181B4F8B}" srcOrd="4" destOrd="0" parTransId="{6E191B0D-C363-486C-A3AB-DDC827AFD737}" sibTransId="{60136C53-BE2E-4137-980A-722FA420DE16}"/>
    <dgm:cxn modelId="{6195F19A-220A-49AF-8468-BFC888D12A9E}" type="presOf" srcId="{5CE835C5-006A-4641-949C-30A4938AC552}" destId="{572C5680-7BDE-4E46-8002-E9AD888A3C33}" srcOrd="0" destOrd="0" presId="urn:microsoft.com/office/officeart/2005/8/layout/hierarchy3"/>
    <dgm:cxn modelId="{C900D038-82A2-4D70-B1CC-6BCF5EB7240A}" srcId="{12934330-D82A-4AF0-BDE0-83BC36E14F8C}" destId="{47B257A4-9455-4E84-9E61-CEE393E71A9B}" srcOrd="1" destOrd="0" parTransId="{F97D1860-C6AE-4B78-969B-85FE63592744}" sibTransId="{BC1243A5-9FA3-4478-BBE5-79EE6163CC14}"/>
    <dgm:cxn modelId="{47CEA3D2-EE60-494A-85F6-50D45AB1B123}" type="presOf" srcId="{12934330-D82A-4AF0-BDE0-83BC36E14F8C}" destId="{7F24E7FA-4A48-446A-A543-96496E2C2500}" srcOrd="0" destOrd="0" presId="urn:microsoft.com/office/officeart/2005/8/layout/hierarchy3"/>
    <dgm:cxn modelId="{C222099B-0B66-41EA-8DC6-7E110335D917}" type="presOf" srcId="{12934330-D82A-4AF0-BDE0-83BC36E14F8C}" destId="{E58C068F-EFB8-45E2-BCB6-B99E778ED8F4}" srcOrd="1" destOrd="0" presId="urn:microsoft.com/office/officeart/2005/8/layout/hierarchy3"/>
    <dgm:cxn modelId="{032D67EB-090A-4F5F-A956-B50843DC483F}" type="presOf" srcId="{47B257A4-9455-4E84-9E61-CEE393E71A9B}" destId="{F1B70B97-7305-4F24-8B21-D93AA9C8A19D}" srcOrd="0" destOrd="0" presId="urn:microsoft.com/office/officeart/2005/8/layout/hierarchy3"/>
    <dgm:cxn modelId="{CFD85370-8CC2-4548-9080-8F8EBB1F5B66}" type="presOf" srcId="{ADB79AA0-0367-4E4F-96BD-74BB3A50B7DC}" destId="{FD8ABDA5-283E-4C0D-9938-67B5DC481DCB}" srcOrd="0" destOrd="0" presId="urn:microsoft.com/office/officeart/2005/8/layout/hierarchy3"/>
    <dgm:cxn modelId="{11FDB53B-4EF6-43B4-9A72-A6B3DF5865BC}" srcId="{908B3A28-E95C-44D7-A641-0ECDD3E374CF}" destId="{12934330-D82A-4AF0-BDE0-83BC36E14F8C}" srcOrd="0" destOrd="0" parTransId="{1988D351-BD4D-4193-9357-AED2F17A60A9}" sibTransId="{98483DDC-DC34-43E2-BCEA-3D7F8C006C6E}"/>
    <dgm:cxn modelId="{DB818002-A33D-4DEC-8732-CF1621D02326}" type="presOf" srcId="{A86A1BD3-4880-42E0-BEA6-9343A08963CA}" destId="{A22EF40B-CFB1-4F1F-96EB-795E1BFFD6F5}" srcOrd="0" destOrd="0" presId="urn:microsoft.com/office/officeart/2005/8/layout/hierarchy3"/>
    <dgm:cxn modelId="{B1356834-1036-4676-ACC6-8D5357C3E70B}" type="presOf" srcId="{B66F4A47-4ED7-4D05-BAFE-E6D64FAAE0DD}" destId="{18C1EA50-6549-454B-AED4-2EFE16C39966}" srcOrd="0" destOrd="0" presId="urn:microsoft.com/office/officeart/2005/8/layout/hierarchy3"/>
    <dgm:cxn modelId="{F924F955-A02B-49D0-8BB5-6233DAD64EFD}" srcId="{12934330-D82A-4AF0-BDE0-83BC36E14F8C}" destId="{A86A1BD3-4880-42E0-BEA6-9343A08963CA}" srcOrd="0" destOrd="0" parTransId="{5CE835C5-006A-4641-949C-30A4938AC552}" sibTransId="{76639446-2200-41CC-9D92-0A5DE4A7A0B8}"/>
    <dgm:cxn modelId="{3981D2A5-2147-4E86-A0DF-7347D96614E7}" type="presOf" srcId="{6A19BF36-23D2-41D3-A122-E49C6BBCB761}" destId="{0CBD7425-0B00-4273-9F4D-1DA355C40CAA}" srcOrd="0" destOrd="0" presId="urn:microsoft.com/office/officeart/2005/8/layout/hierarchy3"/>
    <dgm:cxn modelId="{86F3B6E8-6CC5-46A1-B906-2D80B3DBFCDE}" type="presOf" srcId="{F97D1860-C6AE-4B78-969B-85FE63592744}" destId="{34A8F89F-BC20-4EA4-90F8-0D05B0320D42}" srcOrd="0" destOrd="0" presId="urn:microsoft.com/office/officeart/2005/8/layout/hierarchy3"/>
    <dgm:cxn modelId="{E58D9604-3DB7-4952-B7B1-43286355582C}" srcId="{12934330-D82A-4AF0-BDE0-83BC36E14F8C}" destId="{19D9047D-E5B4-49EA-B04A-454CB654BC3D}" srcOrd="3" destOrd="0" parTransId="{ADB79AA0-0367-4E4F-96BD-74BB3A50B7DC}" sibTransId="{1362CF59-1643-479E-90E7-4B779654EC0C}"/>
    <dgm:cxn modelId="{45D3F3BB-06F3-474B-AC6F-B61DD25F2077}" type="presOf" srcId="{19D9047D-E5B4-49EA-B04A-454CB654BC3D}" destId="{0C397AB8-FDC9-47A8-85A3-637A34E04130}" srcOrd="0" destOrd="0" presId="urn:microsoft.com/office/officeart/2005/8/layout/hierarchy3"/>
    <dgm:cxn modelId="{65817D14-36F6-4625-BCBA-9F35C1781F03}" type="presOf" srcId="{6E191B0D-C363-486C-A3AB-DDC827AFD737}" destId="{93AC817D-F218-42DF-9FFB-A957C0F1E063}" srcOrd="0" destOrd="0" presId="urn:microsoft.com/office/officeart/2005/8/layout/hierarchy3"/>
    <dgm:cxn modelId="{22624A3B-EB12-405E-B561-E6DC1E0596DA}" type="presParOf" srcId="{09B949DC-4CA6-4743-B1CF-517D7529D479}" destId="{4635F7AE-DFBE-422D-9BB0-58BB284011FF}" srcOrd="0" destOrd="0" presId="urn:microsoft.com/office/officeart/2005/8/layout/hierarchy3"/>
    <dgm:cxn modelId="{E9741AD2-97C2-4914-A352-6144507A7331}" type="presParOf" srcId="{4635F7AE-DFBE-422D-9BB0-58BB284011FF}" destId="{7BB6DBDE-EABE-4F09-906F-51F9DC3FD59D}" srcOrd="0" destOrd="0" presId="urn:microsoft.com/office/officeart/2005/8/layout/hierarchy3"/>
    <dgm:cxn modelId="{EACB2E95-614C-43E2-9A22-16737A0412FC}" type="presParOf" srcId="{7BB6DBDE-EABE-4F09-906F-51F9DC3FD59D}" destId="{7F24E7FA-4A48-446A-A543-96496E2C2500}" srcOrd="0" destOrd="0" presId="urn:microsoft.com/office/officeart/2005/8/layout/hierarchy3"/>
    <dgm:cxn modelId="{95D0DF2C-BD72-4953-9F04-C9220B17E831}" type="presParOf" srcId="{7BB6DBDE-EABE-4F09-906F-51F9DC3FD59D}" destId="{E58C068F-EFB8-45E2-BCB6-B99E778ED8F4}" srcOrd="1" destOrd="0" presId="urn:microsoft.com/office/officeart/2005/8/layout/hierarchy3"/>
    <dgm:cxn modelId="{52364549-5DB1-45D0-8D72-1806DFEC7066}" type="presParOf" srcId="{4635F7AE-DFBE-422D-9BB0-58BB284011FF}" destId="{CAC3B470-F023-460C-8828-F8E2C9B774D3}" srcOrd="1" destOrd="0" presId="urn:microsoft.com/office/officeart/2005/8/layout/hierarchy3"/>
    <dgm:cxn modelId="{7DA439D0-15B5-45DE-B0DE-25A1BE8C2F9E}" type="presParOf" srcId="{CAC3B470-F023-460C-8828-F8E2C9B774D3}" destId="{572C5680-7BDE-4E46-8002-E9AD888A3C33}" srcOrd="0" destOrd="0" presId="urn:microsoft.com/office/officeart/2005/8/layout/hierarchy3"/>
    <dgm:cxn modelId="{CDF65A7E-57FE-4288-82C2-D793BDED48D0}" type="presParOf" srcId="{CAC3B470-F023-460C-8828-F8E2C9B774D3}" destId="{A22EF40B-CFB1-4F1F-96EB-795E1BFFD6F5}" srcOrd="1" destOrd="0" presId="urn:microsoft.com/office/officeart/2005/8/layout/hierarchy3"/>
    <dgm:cxn modelId="{F3B8B8C7-C69E-4E05-BF86-189F66C1E8D7}" type="presParOf" srcId="{CAC3B470-F023-460C-8828-F8E2C9B774D3}" destId="{34A8F89F-BC20-4EA4-90F8-0D05B0320D42}" srcOrd="2" destOrd="0" presId="urn:microsoft.com/office/officeart/2005/8/layout/hierarchy3"/>
    <dgm:cxn modelId="{F6473F5D-7B93-43B5-B4A2-EC127B7D3B5F}" type="presParOf" srcId="{CAC3B470-F023-460C-8828-F8E2C9B774D3}" destId="{F1B70B97-7305-4F24-8B21-D93AA9C8A19D}" srcOrd="3" destOrd="0" presId="urn:microsoft.com/office/officeart/2005/8/layout/hierarchy3"/>
    <dgm:cxn modelId="{69CC9C90-EB6D-41E4-BE9A-178CCD625366}" type="presParOf" srcId="{CAC3B470-F023-460C-8828-F8E2C9B774D3}" destId="{18C1EA50-6549-454B-AED4-2EFE16C39966}" srcOrd="4" destOrd="0" presId="urn:microsoft.com/office/officeart/2005/8/layout/hierarchy3"/>
    <dgm:cxn modelId="{5D99630E-C8D6-4824-95B0-EDE4C262293B}" type="presParOf" srcId="{CAC3B470-F023-460C-8828-F8E2C9B774D3}" destId="{0CBD7425-0B00-4273-9F4D-1DA355C40CAA}" srcOrd="5" destOrd="0" presId="urn:microsoft.com/office/officeart/2005/8/layout/hierarchy3"/>
    <dgm:cxn modelId="{C1388544-8E58-479B-86B3-9929730C0F11}" type="presParOf" srcId="{CAC3B470-F023-460C-8828-F8E2C9B774D3}" destId="{FD8ABDA5-283E-4C0D-9938-67B5DC481DCB}" srcOrd="6" destOrd="0" presId="urn:microsoft.com/office/officeart/2005/8/layout/hierarchy3"/>
    <dgm:cxn modelId="{71B9642F-53C4-4FE2-B198-0FB54922E9FB}" type="presParOf" srcId="{CAC3B470-F023-460C-8828-F8E2C9B774D3}" destId="{0C397AB8-FDC9-47A8-85A3-637A34E04130}" srcOrd="7" destOrd="0" presId="urn:microsoft.com/office/officeart/2005/8/layout/hierarchy3"/>
    <dgm:cxn modelId="{61A4C574-F2EF-4510-BD51-8CAFADD524E6}" type="presParOf" srcId="{CAC3B470-F023-460C-8828-F8E2C9B774D3}" destId="{93AC817D-F218-42DF-9FFB-A957C0F1E063}" srcOrd="8" destOrd="0" presId="urn:microsoft.com/office/officeart/2005/8/layout/hierarchy3"/>
    <dgm:cxn modelId="{213590C6-62B8-4C63-B43C-605811884771}" type="presParOf" srcId="{CAC3B470-F023-460C-8828-F8E2C9B774D3}" destId="{68B482D8-8CD2-4012-8F39-09E669C943AE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F4E5F33-8C5D-4348-BC5E-5920F91082C0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292C78-0ADC-4853-8001-38D611D91A25}">
      <dgm:prSet phldrT="[Текст]" custT="1"/>
      <dgm:spPr>
        <a:solidFill>
          <a:schemeClr val="accent3">
            <a:lumMod val="40000"/>
            <a:lumOff val="6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E7AEBD-5BAF-44B4-BA2C-E75179395DB8}" type="parTrans" cxnId="{725021A0-6C80-4ACF-8823-E9C68BD137A7}">
      <dgm:prSet/>
      <dgm:spPr/>
      <dgm:t>
        <a:bodyPr/>
        <a:lstStyle/>
        <a:p>
          <a:endParaRPr lang="ru-RU"/>
        </a:p>
      </dgm:t>
    </dgm:pt>
    <dgm:pt modelId="{0050E553-D2F1-4F35-9E14-8884354C97D6}" type="sibTrans" cxnId="{725021A0-6C80-4ACF-8823-E9C68BD137A7}">
      <dgm:prSet/>
      <dgm:spPr/>
      <dgm:t>
        <a:bodyPr/>
        <a:lstStyle/>
        <a:p>
          <a:endParaRPr lang="ru-RU"/>
        </a:p>
      </dgm:t>
    </dgm:pt>
    <dgm:pt modelId="{6DEEE147-E3BD-43B1-8184-19659390A9DE}">
      <dgm:prSet phldrT="[Текст]" custT="1"/>
      <dgm:spPr>
        <a:solidFill>
          <a:schemeClr val="tx2">
            <a:lumMod val="20000"/>
            <a:lumOff val="8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49C5B9-9BDE-4375-BF65-2E111491E8F6}" type="parTrans" cxnId="{01DBB6B2-1FCF-4AF0-8487-E7B8241F1532}">
      <dgm:prSet/>
      <dgm:spPr/>
      <dgm:t>
        <a:bodyPr/>
        <a:lstStyle/>
        <a:p>
          <a:endParaRPr lang="ru-RU"/>
        </a:p>
      </dgm:t>
    </dgm:pt>
    <dgm:pt modelId="{0603C960-DB6E-451B-8F35-794182C3AE02}" type="sibTrans" cxnId="{01DBB6B2-1FCF-4AF0-8487-E7B8241F1532}">
      <dgm:prSet/>
      <dgm:spPr/>
      <dgm:t>
        <a:bodyPr/>
        <a:lstStyle/>
        <a:p>
          <a:endParaRPr lang="ru-RU"/>
        </a:p>
      </dgm:t>
    </dgm:pt>
    <dgm:pt modelId="{67D98251-A383-46B0-BCB7-4221C99BBCBA}">
      <dgm:prSet phldrT="[Текст]" custT="1"/>
      <dgm:spPr>
        <a:solidFill>
          <a:schemeClr val="tx2">
            <a:lumMod val="20000"/>
            <a:lumOff val="8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Стимулирование </a:t>
          </a:r>
          <a:r>
            <a:rPr lang="ru-RU" sz="1800" dirty="0" err="1" smtClean="0">
              <a:latin typeface="Arial" panose="020B0604020202020204" pitchFamily="34" charset="0"/>
              <a:cs typeface="Arial" panose="020B0604020202020204" pitchFamily="34" charset="0"/>
            </a:rPr>
            <a:t>экспортоориентированного</a:t>
          </a:r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 и наукоемкого производства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373595-88B6-451C-8265-83A2434DD942}" type="parTrans" cxnId="{0494B23A-35A8-4EB0-8FE6-C2C8C89D9DE7}">
      <dgm:prSet/>
      <dgm:spPr/>
      <dgm:t>
        <a:bodyPr/>
        <a:lstStyle/>
        <a:p>
          <a:endParaRPr lang="ru-RU"/>
        </a:p>
      </dgm:t>
    </dgm:pt>
    <dgm:pt modelId="{9402ACD9-C420-4B3E-905A-1649B47078DC}" type="sibTrans" cxnId="{0494B23A-35A8-4EB0-8FE6-C2C8C89D9DE7}">
      <dgm:prSet/>
      <dgm:spPr/>
      <dgm:t>
        <a:bodyPr/>
        <a:lstStyle/>
        <a:p>
          <a:endParaRPr lang="ru-RU"/>
        </a:p>
      </dgm:t>
    </dgm:pt>
    <dgm:pt modelId="{0636B821-0DA3-4A27-8103-FD411F69FABD}">
      <dgm:prSet phldrT="[Текст]" custT="1"/>
      <dgm:spPr>
        <a:solidFill>
          <a:schemeClr val="tx2">
            <a:lumMod val="20000"/>
            <a:lumOff val="8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Содействие в реализации инвестиционных проектов в обрабатывающей промышленности 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78550F-7334-4DC8-BB10-0264AFD23DBE}" type="parTrans" cxnId="{C6476239-2BEA-43F5-B982-560BB4DE0D18}">
      <dgm:prSet/>
      <dgm:spPr/>
      <dgm:t>
        <a:bodyPr/>
        <a:lstStyle/>
        <a:p>
          <a:endParaRPr lang="ru-RU"/>
        </a:p>
      </dgm:t>
    </dgm:pt>
    <dgm:pt modelId="{9A8A6B91-C584-4820-9EAB-B9E3D8B147F8}" type="sibTrans" cxnId="{C6476239-2BEA-43F5-B982-560BB4DE0D18}">
      <dgm:prSet/>
      <dgm:spPr/>
      <dgm:t>
        <a:bodyPr/>
        <a:lstStyle/>
        <a:p>
          <a:endParaRPr lang="ru-RU"/>
        </a:p>
      </dgm:t>
    </dgm:pt>
    <dgm:pt modelId="{EB6C370C-5676-46A8-8D59-E63C80A5364B}">
      <dgm:prSet phldrT="[Текст]" custT="1"/>
      <dgm:spPr>
        <a:solidFill>
          <a:schemeClr val="accent3">
            <a:lumMod val="40000"/>
            <a:lumOff val="6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marL="171450" indent="0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 Реализация проекта по организации производства труб с антикоррозионным покрытием для горизонтального бурения нефтяных скважин (18 </a:t>
          </a:r>
          <a:r>
            <a:rPr lang="ru-RU" sz="1600" dirty="0" err="1" smtClean="0">
              <a:latin typeface="Arial" panose="020B0604020202020204" pitchFamily="34" charset="0"/>
              <a:cs typeface="Arial" panose="020B0604020202020204" pitchFamily="34" charset="0"/>
            </a:rPr>
            <a:t>млн.евр</a:t>
          </a:r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27A68-D6F8-45E4-8023-54CC52DD50BE}" type="parTrans" cxnId="{3AFAF466-E038-46E7-AFB5-AF2CA864268D}">
      <dgm:prSet/>
      <dgm:spPr/>
      <dgm:t>
        <a:bodyPr/>
        <a:lstStyle/>
        <a:p>
          <a:endParaRPr lang="ru-RU"/>
        </a:p>
      </dgm:t>
    </dgm:pt>
    <dgm:pt modelId="{771DA799-29ED-405F-8D78-6D58994522F6}" type="sibTrans" cxnId="{3AFAF466-E038-46E7-AFB5-AF2CA864268D}">
      <dgm:prSet/>
      <dgm:spPr/>
      <dgm:t>
        <a:bodyPr/>
        <a:lstStyle/>
        <a:p>
          <a:endParaRPr lang="ru-RU"/>
        </a:p>
      </dgm:t>
    </dgm:pt>
    <dgm:pt modelId="{21DE1CA1-6311-4845-99F8-7F105D7D5CAE}">
      <dgm:prSet phldrT="[Текст]" custT="1"/>
      <dgm:spPr>
        <a:solidFill>
          <a:schemeClr val="tx2">
            <a:lumMod val="20000"/>
            <a:lumOff val="8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0CF7F4-BDFC-4546-B2A2-6954EB7AA33F}" type="parTrans" cxnId="{570BD9B7-4B80-4E17-860D-D55564C6A935}">
      <dgm:prSet/>
      <dgm:spPr/>
      <dgm:t>
        <a:bodyPr/>
        <a:lstStyle/>
        <a:p>
          <a:endParaRPr lang="ru-RU"/>
        </a:p>
      </dgm:t>
    </dgm:pt>
    <dgm:pt modelId="{BC614057-6494-493D-8E07-817D3A051D4B}" type="sibTrans" cxnId="{570BD9B7-4B80-4E17-860D-D55564C6A935}">
      <dgm:prSet/>
      <dgm:spPr/>
      <dgm:t>
        <a:bodyPr/>
        <a:lstStyle/>
        <a:p>
          <a:endParaRPr lang="ru-RU"/>
        </a:p>
      </dgm:t>
    </dgm:pt>
    <dgm:pt modelId="{9EBD72A9-EEBE-479A-ABE2-150AC1AC2B50}">
      <dgm:prSet phldrT="[Текст]" custT="1"/>
      <dgm:spPr>
        <a:solidFill>
          <a:schemeClr val="tx2">
            <a:lumMod val="20000"/>
            <a:lumOff val="8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9B7D54-10AA-4AFE-AFA0-2D6CF2828730}" type="parTrans" cxnId="{954AA545-69DB-4A80-B5A9-77063091F46D}">
      <dgm:prSet/>
      <dgm:spPr/>
      <dgm:t>
        <a:bodyPr/>
        <a:lstStyle/>
        <a:p>
          <a:endParaRPr lang="ru-RU"/>
        </a:p>
      </dgm:t>
    </dgm:pt>
    <dgm:pt modelId="{4B141C8D-B538-4253-9662-E55953CD159A}" type="sibTrans" cxnId="{954AA545-69DB-4A80-B5A9-77063091F46D}">
      <dgm:prSet/>
      <dgm:spPr/>
      <dgm:t>
        <a:bodyPr/>
        <a:lstStyle/>
        <a:p>
          <a:endParaRPr lang="ru-RU"/>
        </a:p>
      </dgm:t>
    </dgm:pt>
    <dgm:pt modelId="{B706E080-91FA-4310-815D-1F85C7569B7F}">
      <dgm:prSet phldrT="[Текст]" custT="1"/>
      <dgm:spPr>
        <a:solidFill>
          <a:schemeClr val="accent3">
            <a:lumMod val="40000"/>
            <a:lumOff val="6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marL="171450" marR="0" indent="0" defTabSz="7112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 Реализация инвестиционного проекта по локализации производства запорного оборудования для нефтегазодобывающей отрасли (10 </a:t>
          </a:r>
          <a:r>
            <a:rPr lang="ru-RU" sz="1600" dirty="0" err="1" smtClean="0">
              <a:latin typeface="Arial" panose="020B0604020202020204" pitchFamily="34" charset="0"/>
              <a:cs typeface="Arial" panose="020B0604020202020204" pitchFamily="34" charset="0"/>
            </a:rPr>
            <a:t>млн.долл</a:t>
          </a:r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8DAB4C-36A0-4DE1-A1BD-34E982C37514}" type="parTrans" cxnId="{61A8BB98-154B-40CC-B525-8BE7C0E07EB1}">
      <dgm:prSet/>
      <dgm:spPr/>
      <dgm:t>
        <a:bodyPr/>
        <a:lstStyle/>
        <a:p>
          <a:endParaRPr lang="ru-RU"/>
        </a:p>
      </dgm:t>
    </dgm:pt>
    <dgm:pt modelId="{5BD4E98C-C2DC-404E-AFFD-2B8E2D7F563F}" type="sibTrans" cxnId="{61A8BB98-154B-40CC-B525-8BE7C0E07EB1}">
      <dgm:prSet/>
      <dgm:spPr/>
      <dgm:t>
        <a:bodyPr/>
        <a:lstStyle/>
        <a:p>
          <a:endParaRPr lang="ru-RU"/>
        </a:p>
      </dgm:t>
    </dgm:pt>
    <dgm:pt modelId="{4850B479-BB89-466A-A518-A2B37C74E36B}">
      <dgm:prSet phldrT="[Текст]" custT="1"/>
      <dgm:spPr>
        <a:solidFill>
          <a:schemeClr val="tx2">
            <a:lumMod val="20000"/>
            <a:lumOff val="8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Содействие вопроса кадрового обеспечения предприятий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202679-62F8-4B03-B297-63C453E7651E}" type="parTrans" cxnId="{CC39EDD7-94B0-4C30-A949-F8BB9AB565C8}">
      <dgm:prSet/>
      <dgm:spPr/>
      <dgm:t>
        <a:bodyPr/>
        <a:lstStyle/>
        <a:p>
          <a:endParaRPr lang="ru-RU"/>
        </a:p>
      </dgm:t>
    </dgm:pt>
    <dgm:pt modelId="{53AF9790-CB1E-447B-AD0C-912B146111A4}" type="sibTrans" cxnId="{CC39EDD7-94B0-4C30-A949-F8BB9AB565C8}">
      <dgm:prSet/>
      <dgm:spPr/>
      <dgm:t>
        <a:bodyPr/>
        <a:lstStyle/>
        <a:p>
          <a:endParaRPr lang="ru-RU"/>
        </a:p>
      </dgm:t>
    </dgm:pt>
    <dgm:pt modelId="{0AD30CFB-F478-4E44-B2BF-AD4C3F9C9E79}">
      <dgm:prSet phldrT="[Текст]" custT="1"/>
      <dgm:spPr>
        <a:solidFill>
          <a:schemeClr val="tx2">
            <a:lumMod val="20000"/>
            <a:lumOff val="8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Обеспечение возможности выставки, круглых столов, других мероприятий для презентации производственного потенциала предприятий района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A957E2-20F9-4ADA-A0D9-EE89BE3F7C8F}" type="parTrans" cxnId="{3F3E1296-97F7-4D47-8B14-B8818152F88C}">
      <dgm:prSet/>
      <dgm:spPr/>
      <dgm:t>
        <a:bodyPr/>
        <a:lstStyle/>
        <a:p>
          <a:endParaRPr lang="ru-RU"/>
        </a:p>
      </dgm:t>
    </dgm:pt>
    <dgm:pt modelId="{DCB2B415-BF41-4D58-A2F1-DE671CA43B6C}" type="sibTrans" cxnId="{3F3E1296-97F7-4D47-8B14-B8818152F88C}">
      <dgm:prSet/>
      <dgm:spPr/>
      <dgm:t>
        <a:bodyPr/>
        <a:lstStyle/>
        <a:p>
          <a:endParaRPr lang="ru-RU"/>
        </a:p>
      </dgm:t>
    </dgm:pt>
    <dgm:pt modelId="{BD262403-CB97-4FC9-9477-D4B4B2119B1B}" type="pres">
      <dgm:prSet presAssocID="{FF4E5F33-8C5D-4348-BC5E-5920F91082C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84FD49B-90FF-4527-B28D-9318EE6DC1CD}" type="pres">
      <dgm:prSet presAssocID="{FD292C78-0ADC-4853-8001-38D611D91A25}" presName="composite" presStyleCnt="0"/>
      <dgm:spPr/>
    </dgm:pt>
    <dgm:pt modelId="{746056EF-2ED3-4777-BF4B-13294DBBE445}" type="pres">
      <dgm:prSet presAssocID="{FD292C78-0ADC-4853-8001-38D611D91A25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DC8E91-1406-4A41-B034-55C7F8C1DCC3}" type="pres">
      <dgm:prSet presAssocID="{FD292C78-0ADC-4853-8001-38D611D91A25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E1F4FF-9486-4FFB-B5E6-6DB82FB70673}" type="pres">
      <dgm:prSet presAssocID="{0050E553-D2F1-4F35-9E14-8884354C97D6}" presName="sp" presStyleCnt="0"/>
      <dgm:spPr/>
    </dgm:pt>
    <dgm:pt modelId="{02EE5B6B-3FAE-4C7F-BFB3-3BFDA58CFE65}" type="pres">
      <dgm:prSet presAssocID="{21DE1CA1-6311-4845-99F8-7F105D7D5CAE}" presName="composite" presStyleCnt="0"/>
      <dgm:spPr/>
    </dgm:pt>
    <dgm:pt modelId="{D079BDFE-A2F0-45A4-AE82-3EE97F40E24C}" type="pres">
      <dgm:prSet presAssocID="{21DE1CA1-6311-4845-99F8-7F105D7D5CAE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0728A3-83B8-40CF-AA25-6CA27A729D19}" type="pres">
      <dgm:prSet presAssocID="{21DE1CA1-6311-4845-99F8-7F105D7D5CAE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A933F2-8973-4EF0-9AF2-FCB546773AC1}" type="pres">
      <dgm:prSet presAssocID="{BC614057-6494-493D-8E07-817D3A051D4B}" presName="sp" presStyleCnt="0"/>
      <dgm:spPr/>
    </dgm:pt>
    <dgm:pt modelId="{0F03C903-C8CD-44BA-9D3D-EFFCA4670C23}" type="pres">
      <dgm:prSet presAssocID="{9EBD72A9-EEBE-479A-ABE2-150AC1AC2B50}" presName="composite" presStyleCnt="0"/>
      <dgm:spPr/>
    </dgm:pt>
    <dgm:pt modelId="{FE77BC75-0A82-45DD-8BB8-ACCA974F4237}" type="pres">
      <dgm:prSet presAssocID="{9EBD72A9-EEBE-479A-ABE2-150AC1AC2B50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73634B-C195-4351-A5CC-7D9B3B687B53}" type="pres">
      <dgm:prSet presAssocID="{9EBD72A9-EEBE-479A-ABE2-150AC1AC2B50}" presName="descendantText" presStyleLbl="alignAcc1" presStyleIdx="2" presStyleCnt="3" custScaleY="1247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70BD9B7-4B80-4E17-860D-D55564C6A935}" srcId="{FF4E5F33-8C5D-4348-BC5E-5920F91082C0}" destId="{21DE1CA1-6311-4845-99F8-7F105D7D5CAE}" srcOrd="1" destOrd="0" parTransId="{670CF7F4-BDFC-4546-B2A2-6954EB7AA33F}" sibTransId="{BC614057-6494-493D-8E07-817D3A051D4B}"/>
    <dgm:cxn modelId="{C931A570-25D0-4ABF-B3FB-15E227DEB066}" type="presOf" srcId="{FD292C78-0ADC-4853-8001-38D611D91A25}" destId="{746056EF-2ED3-4777-BF4B-13294DBBE445}" srcOrd="0" destOrd="0" presId="urn:microsoft.com/office/officeart/2005/8/layout/chevron2"/>
    <dgm:cxn modelId="{0494B23A-35A8-4EB0-8FE6-C2C8C89D9DE7}" srcId="{21DE1CA1-6311-4845-99F8-7F105D7D5CAE}" destId="{67D98251-A383-46B0-BCB7-4221C99BBCBA}" srcOrd="1" destOrd="0" parTransId="{7B373595-88B6-451C-8265-83A2434DD942}" sibTransId="{9402ACD9-C420-4B3E-905A-1649B47078DC}"/>
    <dgm:cxn modelId="{954AA545-69DB-4A80-B5A9-77063091F46D}" srcId="{FF4E5F33-8C5D-4348-BC5E-5920F91082C0}" destId="{9EBD72A9-EEBE-479A-ABE2-150AC1AC2B50}" srcOrd="2" destOrd="0" parTransId="{8A9B7D54-10AA-4AFE-AFA0-2D6CF2828730}" sibTransId="{4B141C8D-B538-4253-9662-E55953CD159A}"/>
    <dgm:cxn modelId="{0AAA7FDB-C726-42E8-A64B-822A41BA95EB}" type="presOf" srcId="{21DE1CA1-6311-4845-99F8-7F105D7D5CAE}" destId="{D079BDFE-A2F0-45A4-AE82-3EE97F40E24C}" srcOrd="0" destOrd="0" presId="urn:microsoft.com/office/officeart/2005/8/layout/chevron2"/>
    <dgm:cxn modelId="{859D861A-3001-4A99-98BD-08A3417FDB7C}" type="presOf" srcId="{B706E080-91FA-4310-815D-1F85C7569B7F}" destId="{AEDC8E91-1406-4A41-B034-55C7F8C1DCC3}" srcOrd="0" destOrd="0" presId="urn:microsoft.com/office/officeart/2005/8/layout/chevron2"/>
    <dgm:cxn modelId="{CC39EDD7-94B0-4C30-A949-F8BB9AB565C8}" srcId="{9EBD72A9-EEBE-479A-ABE2-150AC1AC2B50}" destId="{4850B479-BB89-466A-A518-A2B37C74E36B}" srcOrd="1" destOrd="0" parTransId="{6D202679-62F8-4B03-B297-63C453E7651E}" sibTransId="{53AF9790-CB1E-447B-AD0C-912B146111A4}"/>
    <dgm:cxn modelId="{3A3B765C-5CDB-4B0C-85FC-63D23851F2AB}" type="presOf" srcId="{EB6C370C-5676-46A8-8D59-E63C80A5364B}" destId="{AEDC8E91-1406-4A41-B034-55C7F8C1DCC3}" srcOrd="0" destOrd="1" presId="urn:microsoft.com/office/officeart/2005/8/layout/chevron2"/>
    <dgm:cxn modelId="{CBAABF09-CA10-4CBF-8F07-01DC967601C7}" type="presOf" srcId="{0636B821-0DA3-4A27-8103-FD411F69FABD}" destId="{B873634B-C195-4351-A5CC-7D9B3B687B53}" srcOrd="0" destOrd="0" presId="urn:microsoft.com/office/officeart/2005/8/layout/chevron2"/>
    <dgm:cxn modelId="{725021A0-6C80-4ACF-8823-E9C68BD137A7}" srcId="{FF4E5F33-8C5D-4348-BC5E-5920F91082C0}" destId="{FD292C78-0ADC-4853-8001-38D611D91A25}" srcOrd="0" destOrd="0" parTransId="{E0E7AEBD-5BAF-44B4-BA2C-E75179395DB8}" sibTransId="{0050E553-D2F1-4F35-9E14-8884354C97D6}"/>
    <dgm:cxn modelId="{61A8BB98-154B-40CC-B525-8BE7C0E07EB1}" srcId="{FD292C78-0ADC-4853-8001-38D611D91A25}" destId="{B706E080-91FA-4310-815D-1F85C7569B7F}" srcOrd="0" destOrd="0" parTransId="{EC8DAB4C-36A0-4DE1-A1BD-34E982C37514}" sibTransId="{5BD4E98C-C2DC-404E-AFFD-2B8E2D7F563F}"/>
    <dgm:cxn modelId="{3AFAF466-E038-46E7-AFB5-AF2CA864268D}" srcId="{FD292C78-0ADC-4853-8001-38D611D91A25}" destId="{EB6C370C-5676-46A8-8D59-E63C80A5364B}" srcOrd="1" destOrd="0" parTransId="{92E27A68-D6F8-45E4-8023-54CC52DD50BE}" sibTransId="{771DA799-29ED-405F-8D78-6D58994522F6}"/>
    <dgm:cxn modelId="{C6476239-2BEA-43F5-B982-560BB4DE0D18}" srcId="{9EBD72A9-EEBE-479A-ABE2-150AC1AC2B50}" destId="{0636B821-0DA3-4A27-8103-FD411F69FABD}" srcOrd="0" destOrd="0" parTransId="{9F78550F-7334-4DC8-BB10-0264AFD23DBE}" sibTransId="{9A8A6B91-C584-4820-9EAB-B9E3D8B147F8}"/>
    <dgm:cxn modelId="{B7B1C690-9A51-42E9-828E-56E963AD37E1}" type="presOf" srcId="{4850B479-BB89-466A-A518-A2B37C74E36B}" destId="{B873634B-C195-4351-A5CC-7D9B3B687B53}" srcOrd="0" destOrd="1" presId="urn:microsoft.com/office/officeart/2005/8/layout/chevron2"/>
    <dgm:cxn modelId="{E023F339-F582-49B6-AFF6-08D8CE8C10F5}" type="presOf" srcId="{0AD30CFB-F478-4E44-B2BF-AD4C3F9C9E79}" destId="{B873634B-C195-4351-A5CC-7D9B3B687B53}" srcOrd="0" destOrd="2" presId="urn:microsoft.com/office/officeart/2005/8/layout/chevron2"/>
    <dgm:cxn modelId="{26D91C79-CDCE-410B-B790-173E4547F6CD}" type="presOf" srcId="{67D98251-A383-46B0-BCB7-4221C99BBCBA}" destId="{190728A3-83B8-40CF-AA25-6CA27A729D19}" srcOrd="0" destOrd="1" presId="urn:microsoft.com/office/officeart/2005/8/layout/chevron2"/>
    <dgm:cxn modelId="{3F3E1296-97F7-4D47-8B14-B8818152F88C}" srcId="{9EBD72A9-EEBE-479A-ABE2-150AC1AC2B50}" destId="{0AD30CFB-F478-4E44-B2BF-AD4C3F9C9E79}" srcOrd="2" destOrd="0" parTransId="{BFA957E2-20F9-4ADA-A0D9-EE89BE3F7C8F}" sibTransId="{DCB2B415-BF41-4D58-A2F1-DE671CA43B6C}"/>
    <dgm:cxn modelId="{50ADFB34-9271-4DF4-B3CE-7F55235A788E}" type="presOf" srcId="{9EBD72A9-EEBE-479A-ABE2-150AC1AC2B50}" destId="{FE77BC75-0A82-45DD-8BB8-ACCA974F4237}" srcOrd="0" destOrd="0" presId="urn:microsoft.com/office/officeart/2005/8/layout/chevron2"/>
    <dgm:cxn modelId="{DC7BAF3E-EA69-4CC4-B0CA-E1A62D3C1E8B}" type="presOf" srcId="{FF4E5F33-8C5D-4348-BC5E-5920F91082C0}" destId="{BD262403-CB97-4FC9-9477-D4B4B2119B1B}" srcOrd="0" destOrd="0" presId="urn:microsoft.com/office/officeart/2005/8/layout/chevron2"/>
    <dgm:cxn modelId="{01DBB6B2-1FCF-4AF0-8487-E7B8241F1532}" srcId="{21DE1CA1-6311-4845-99F8-7F105D7D5CAE}" destId="{6DEEE147-E3BD-43B1-8184-19659390A9DE}" srcOrd="0" destOrd="0" parTransId="{6E49C5B9-9BDE-4375-BF65-2E111491E8F6}" sibTransId="{0603C960-DB6E-451B-8F35-794182C3AE02}"/>
    <dgm:cxn modelId="{EAC36C11-0DF5-4728-B2F4-A59262B5A939}" type="presOf" srcId="{6DEEE147-E3BD-43B1-8184-19659390A9DE}" destId="{190728A3-83B8-40CF-AA25-6CA27A729D19}" srcOrd="0" destOrd="0" presId="urn:microsoft.com/office/officeart/2005/8/layout/chevron2"/>
    <dgm:cxn modelId="{53B20B92-A2A0-4DBE-B17D-B87F52FD8737}" type="presParOf" srcId="{BD262403-CB97-4FC9-9477-D4B4B2119B1B}" destId="{584FD49B-90FF-4527-B28D-9318EE6DC1CD}" srcOrd="0" destOrd="0" presId="urn:microsoft.com/office/officeart/2005/8/layout/chevron2"/>
    <dgm:cxn modelId="{C1D22783-0C42-4652-AF67-59774EC85464}" type="presParOf" srcId="{584FD49B-90FF-4527-B28D-9318EE6DC1CD}" destId="{746056EF-2ED3-4777-BF4B-13294DBBE445}" srcOrd="0" destOrd="0" presId="urn:microsoft.com/office/officeart/2005/8/layout/chevron2"/>
    <dgm:cxn modelId="{3B3F1732-7883-49DD-94B2-064F1477C7F4}" type="presParOf" srcId="{584FD49B-90FF-4527-B28D-9318EE6DC1CD}" destId="{AEDC8E91-1406-4A41-B034-55C7F8C1DCC3}" srcOrd="1" destOrd="0" presId="urn:microsoft.com/office/officeart/2005/8/layout/chevron2"/>
    <dgm:cxn modelId="{2E0349E2-C7FB-4C13-9EE0-CF67BAE4D7BD}" type="presParOf" srcId="{BD262403-CB97-4FC9-9477-D4B4B2119B1B}" destId="{4FE1F4FF-9486-4FFB-B5E6-6DB82FB70673}" srcOrd="1" destOrd="0" presId="urn:microsoft.com/office/officeart/2005/8/layout/chevron2"/>
    <dgm:cxn modelId="{8371D44C-8684-4FAA-9513-71240862D994}" type="presParOf" srcId="{BD262403-CB97-4FC9-9477-D4B4B2119B1B}" destId="{02EE5B6B-3FAE-4C7F-BFB3-3BFDA58CFE65}" srcOrd="2" destOrd="0" presId="urn:microsoft.com/office/officeart/2005/8/layout/chevron2"/>
    <dgm:cxn modelId="{D506E79F-F768-4508-942D-203FBE526AA7}" type="presParOf" srcId="{02EE5B6B-3FAE-4C7F-BFB3-3BFDA58CFE65}" destId="{D079BDFE-A2F0-45A4-AE82-3EE97F40E24C}" srcOrd="0" destOrd="0" presId="urn:microsoft.com/office/officeart/2005/8/layout/chevron2"/>
    <dgm:cxn modelId="{139887F9-8B2B-483F-A8BE-42D5083970D0}" type="presParOf" srcId="{02EE5B6B-3FAE-4C7F-BFB3-3BFDA58CFE65}" destId="{190728A3-83B8-40CF-AA25-6CA27A729D19}" srcOrd="1" destOrd="0" presId="urn:microsoft.com/office/officeart/2005/8/layout/chevron2"/>
    <dgm:cxn modelId="{8574CDA0-9D4C-4E6D-B164-8DE0087B7340}" type="presParOf" srcId="{BD262403-CB97-4FC9-9477-D4B4B2119B1B}" destId="{C1A933F2-8973-4EF0-9AF2-FCB546773AC1}" srcOrd="3" destOrd="0" presId="urn:microsoft.com/office/officeart/2005/8/layout/chevron2"/>
    <dgm:cxn modelId="{20350956-96D1-49B0-ACE0-792F8E5F8D7D}" type="presParOf" srcId="{BD262403-CB97-4FC9-9477-D4B4B2119B1B}" destId="{0F03C903-C8CD-44BA-9D3D-EFFCA4670C23}" srcOrd="4" destOrd="0" presId="urn:microsoft.com/office/officeart/2005/8/layout/chevron2"/>
    <dgm:cxn modelId="{E0814530-2276-46CA-AB66-23FE46170DC7}" type="presParOf" srcId="{0F03C903-C8CD-44BA-9D3D-EFFCA4670C23}" destId="{FE77BC75-0A82-45DD-8BB8-ACCA974F4237}" srcOrd="0" destOrd="0" presId="urn:microsoft.com/office/officeart/2005/8/layout/chevron2"/>
    <dgm:cxn modelId="{BCBD7DE3-91E3-4536-AD2B-00614017CD52}" type="presParOf" srcId="{0F03C903-C8CD-44BA-9D3D-EFFCA4670C23}" destId="{B873634B-C195-4351-A5CC-7D9B3B687B5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F4E5F33-8C5D-4348-BC5E-5920F91082C0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292C78-0ADC-4853-8001-38D611D91A25}">
      <dgm:prSet phldrT="[Текст]" custT="1"/>
      <dgm:spPr>
        <a:solidFill>
          <a:schemeClr val="tx2">
            <a:lumMod val="20000"/>
            <a:lumOff val="8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E7AEBD-5BAF-44B4-BA2C-E75179395DB8}" type="parTrans" cxnId="{725021A0-6C80-4ACF-8823-E9C68BD137A7}">
      <dgm:prSet/>
      <dgm:spPr/>
      <dgm:t>
        <a:bodyPr/>
        <a:lstStyle/>
        <a:p>
          <a:endParaRPr lang="ru-RU"/>
        </a:p>
      </dgm:t>
    </dgm:pt>
    <dgm:pt modelId="{0050E553-D2F1-4F35-9E14-8884354C97D6}" type="sibTrans" cxnId="{725021A0-6C80-4ACF-8823-E9C68BD137A7}">
      <dgm:prSet/>
      <dgm:spPr/>
      <dgm:t>
        <a:bodyPr/>
        <a:lstStyle/>
        <a:p>
          <a:endParaRPr lang="ru-RU"/>
        </a:p>
      </dgm:t>
    </dgm:pt>
    <dgm:pt modelId="{6DEEE147-E3BD-43B1-8184-19659390A9DE}">
      <dgm:prSet phldrT="[Текст]" custT="1"/>
      <dgm:spPr>
        <a:solidFill>
          <a:schemeClr val="tx2">
            <a:lumMod val="20000"/>
            <a:lumOff val="8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 anchor="ctr"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  Участие в федеральных и региональных целевых  программах по развитию  внутреннего туризма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49C5B9-9BDE-4375-BF65-2E111491E8F6}" type="parTrans" cxnId="{01DBB6B2-1FCF-4AF0-8487-E7B8241F1532}">
      <dgm:prSet/>
      <dgm:spPr/>
      <dgm:t>
        <a:bodyPr/>
        <a:lstStyle/>
        <a:p>
          <a:endParaRPr lang="ru-RU"/>
        </a:p>
      </dgm:t>
    </dgm:pt>
    <dgm:pt modelId="{0603C960-DB6E-451B-8F35-794182C3AE02}" type="sibTrans" cxnId="{01DBB6B2-1FCF-4AF0-8487-E7B8241F1532}">
      <dgm:prSet/>
      <dgm:spPr/>
      <dgm:t>
        <a:bodyPr/>
        <a:lstStyle/>
        <a:p>
          <a:endParaRPr lang="ru-RU"/>
        </a:p>
      </dgm:t>
    </dgm:pt>
    <dgm:pt modelId="{0636B821-0DA3-4A27-8103-FD411F69FABD}">
      <dgm:prSet phldrT="[Текст]" custT="1"/>
      <dgm:spPr>
        <a:solidFill>
          <a:schemeClr val="tx2">
            <a:lumMod val="20000"/>
            <a:lumOff val="8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Развитие инфраструктуры досуга и отдыха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78550F-7334-4DC8-BB10-0264AFD23DBE}" type="parTrans" cxnId="{C6476239-2BEA-43F5-B982-560BB4DE0D18}">
      <dgm:prSet/>
      <dgm:spPr/>
      <dgm:t>
        <a:bodyPr/>
        <a:lstStyle/>
        <a:p>
          <a:endParaRPr lang="ru-RU"/>
        </a:p>
      </dgm:t>
    </dgm:pt>
    <dgm:pt modelId="{9A8A6B91-C584-4820-9EAB-B9E3D8B147F8}" type="sibTrans" cxnId="{C6476239-2BEA-43F5-B982-560BB4DE0D18}">
      <dgm:prSet/>
      <dgm:spPr/>
      <dgm:t>
        <a:bodyPr/>
        <a:lstStyle/>
        <a:p>
          <a:endParaRPr lang="ru-RU"/>
        </a:p>
      </dgm:t>
    </dgm:pt>
    <dgm:pt modelId="{21DE1CA1-6311-4845-99F8-7F105D7D5CAE}">
      <dgm:prSet phldrT="[Текст]" custT="1"/>
      <dgm:spPr>
        <a:solidFill>
          <a:schemeClr val="tx2">
            <a:lumMod val="20000"/>
            <a:lumOff val="8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0CF7F4-BDFC-4546-B2A2-6954EB7AA33F}" type="parTrans" cxnId="{570BD9B7-4B80-4E17-860D-D55564C6A935}">
      <dgm:prSet/>
      <dgm:spPr/>
      <dgm:t>
        <a:bodyPr/>
        <a:lstStyle/>
        <a:p>
          <a:endParaRPr lang="ru-RU"/>
        </a:p>
      </dgm:t>
    </dgm:pt>
    <dgm:pt modelId="{BC614057-6494-493D-8E07-817D3A051D4B}" type="sibTrans" cxnId="{570BD9B7-4B80-4E17-860D-D55564C6A935}">
      <dgm:prSet/>
      <dgm:spPr/>
      <dgm:t>
        <a:bodyPr/>
        <a:lstStyle/>
        <a:p>
          <a:endParaRPr lang="ru-RU"/>
        </a:p>
      </dgm:t>
    </dgm:pt>
    <dgm:pt modelId="{9EBD72A9-EEBE-479A-ABE2-150AC1AC2B50}">
      <dgm:prSet phldrT="[Текст]" custT="1"/>
      <dgm:spPr>
        <a:solidFill>
          <a:schemeClr val="accent3">
            <a:lumMod val="40000"/>
            <a:lumOff val="6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9B7D54-10AA-4AFE-AFA0-2D6CF2828730}" type="parTrans" cxnId="{954AA545-69DB-4A80-B5A9-77063091F46D}">
      <dgm:prSet/>
      <dgm:spPr/>
      <dgm:t>
        <a:bodyPr/>
        <a:lstStyle/>
        <a:p>
          <a:endParaRPr lang="ru-RU"/>
        </a:p>
      </dgm:t>
    </dgm:pt>
    <dgm:pt modelId="{4B141C8D-B538-4253-9662-E55953CD159A}" type="sibTrans" cxnId="{954AA545-69DB-4A80-B5A9-77063091F46D}">
      <dgm:prSet/>
      <dgm:spPr/>
      <dgm:t>
        <a:bodyPr/>
        <a:lstStyle/>
        <a:p>
          <a:endParaRPr lang="ru-RU"/>
        </a:p>
      </dgm:t>
    </dgm:pt>
    <dgm:pt modelId="{C8FA2F95-C30F-4CA6-984D-A37A94E1A937}">
      <dgm:prSet phldrT="[Текст]" custT="1"/>
      <dgm:spPr>
        <a:solidFill>
          <a:schemeClr val="accent3">
            <a:lumMod val="40000"/>
            <a:lumOff val="6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marL="171450" marR="0" indent="0" defTabSz="7112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 Развитие медицинского туризма (якорным объектом развития является МСЧ ПАО «Татнефть»)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B58470E-209A-4324-B095-2653E1B08A74}" type="parTrans" cxnId="{A3CE1A0D-909B-4C65-AAD8-C919500E4334}">
      <dgm:prSet/>
      <dgm:spPr/>
      <dgm:t>
        <a:bodyPr/>
        <a:lstStyle/>
        <a:p>
          <a:endParaRPr lang="ru-RU"/>
        </a:p>
      </dgm:t>
    </dgm:pt>
    <dgm:pt modelId="{846BC5F7-008E-43C5-A8A4-A74E95EB2EA0}" type="sibTrans" cxnId="{A3CE1A0D-909B-4C65-AAD8-C919500E4334}">
      <dgm:prSet/>
      <dgm:spPr/>
      <dgm:t>
        <a:bodyPr/>
        <a:lstStyle/>
        <a:p>
          <a:endParaRPr lang="ru-RU"/>
        </a:p>
      </dgm:t>
    </dgm:pt>
    <dgm:pt modelId="{AF5A70CC-CE7F-448B-9848-80490AA2BCAF}">
      <dgm:prSet phldrT="[Текст]" custT="1"/>
      <dgm:spPr>
        <a:solidFill>
          <a:schemeClr val="tx2">
            <a:lumMod val="20000"/>
            <a:lumOff val="8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 anchor="ctr"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 Поиск и реализация инвестиционных проектов в области туризма и сферы обслуживания</a:t>
          </a:r>
        </a:p>
        <a:p>
          <a:pPr marL="171450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4FBDD8-6DB4-47E4-80FB-23E3FC2D6EA6}" type="parTrans" cxnId="{E515E0F9-07AB-434C-9841-EBDB529AA006}">
      <dgm:prSet/>
      <dgm:spPr/>
      <dgm:t>
        <a:bodyPr/>
        <a:lstStyle/>
        <a:p>
          <a:endParaRPr lang="ru-RU"/>
        </a:p>
      </dgm:t>
    </dgm:pt>
    <dgm:pt modelId="{9E9D83DB-2AAB-42B0-9D29-523D0C23CFEF}" type="sibTrans" cxnId="{E515E0F9-07AB-434C-9841-EBDB529AA006}">
      <dgm:prSet/>
      <dgm:spPr/>
      <dgm:t>
        <a:bodyPr/>
        <a:lstStyle/>
        <a:p>
          <a:endParaRPr lang="ru-RU"/>
        </a:p>
      </dgm:t>
    </dgm:pt>
    <dgm:pt modelId="{DE06B9E0-72C7-4008-941A-FD045F0DFB94}">
      <dgm:prSet phldrT="[Текст]" custT="1"/>
      <dgm:spPr>
        <a:solidFill>
          <a:schemeClr val="tx2">
            <a:lumMod val="20000"/>
            <a:lumOff val="8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Информационно-представительская работа для освещения туристического потенциала района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0A22C9-9C25-4E5A-B007-C9F2A9917BF9}" type="parTrans" cxnId="{607299F7-AB7A-4F45-BA4E-3E33AB6F4FFD}">
      <dgm:prSet/>
      <dgm:spPr/>
      <dgm:t>
        <a:bodyPr/>
        <a:lstStyle/>
        <a:p>
          <a:endParaRPr lang="ru-RU"/>
        </a:p>
      </dgm:t>
    </dgm:pt>
    <dgm:pt modelId="{99D1ED02-4D86-4B39-B4C3-FA18D7D24C07}" type="sibTrans" cxnId="{607299F7-AB7A-4F45-BA4E-3E33AB6F4FFD}">
      <dgm:prSet/>
      <dgm:spPr/>
      <dgm:t>
        <a:bodyPr/>
        <a:lstStyle/>
        <a:p>
          <a:endParaRPr lang="ru-RU"/>
        </a:p>
      </dgm:t>
    </dgm:pt>
    <dgm:pt modelId="{14D84C69-6A65-415D-B875-8B08E700F79C}">
      <dgm:prSet phldrT="[Текст]" custT="1"/>
      <dgm:spPr>
        <a:solidFill>
          <a:schemeClr val="accent3">
            <a:lumMod val="40000"/>
            <a:lumOff val="6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marL="171450" marR="0" indent="0" defTabSz="7112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Развитие экотуризма на базе семейных ферм и «Ягодной долины»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56BCDF-AC33-4C81-9A50-C3EA96BB15E1}" type="parTrans" cxnId="{A1ED292E-D746-4425-8630-0C3D8474A788}">
      <dgm:prSet/>
      <dgm:spPr/>
      <dgm:t>
        <a:bodyPr/>
        <a:lstStyle/>
        <a:p>
          <a:endParaRPr lang="ru-RU"/>
        </a:p>
      </dgm:t>
    </dgm:pt>
    <dgm:pt modelId="{6ABB20C0-B1C6-4215-AFCF-FBD39765A9DD}" type="sibTrans" cxnId="{A1ED292E-D746-4425-8630-0C3D8474A788}">
      <dgm:prSet/>
      <dgm:spPr/>
      <dgm:t>
        <a:bodyPr/>
        <a:lstStyle/>
        <a:p>
          <a:endParaRPr lang="ru-RU"/>
        </a:p>
      </dgm:t>
    </dgm:pt>
    <dgm:pt modelId="{F513FF8D-6C6D-43B6-82C5-B3E6BB63031C}">
      <dgm:prSet phldrT="[Текст]" custT="1"/>
      <dgm:spPr>
        <a:solidFill>
          <a:schemeClr val="accent3">
            <a:lumMod val="40000"/>
            <a:lumOff val="6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marL="171450" marR="0" indent="0" defTabSz="7112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Развитие спортивно-развлекательного туризма на базе реконструированного городского пляжа, включающего в себя веревочный парк, </a:t>
          </a:r>
          <a:r>
            <a:rPr lang="ru-RU" sz="1800" dirty="0" err="1" smtClean="0">
              <a:latin typeface="Arial" panose="020B0604020202020204" pitchFamily="34" charset="0"/>
              <a:cs typeface="Arial" panose="020B0604020202020204" pitchFamily="34" charset="0"/>
            </a:rPr>
            <a:t>вейк</a:t>
          </a:r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 парк, открытый бассейн и др. объекты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91BC66-76F2-475A-9E84-79B29A6E801F}" type="parTrans" cxnId="{8B3C2B89-DABF-465B-AE7D-3FDC5C30EBB5}">
      <dgm:prSet/>
      <dgm:spPr/>
      <dgm:t>
        <a:bodyPr/>
        <a:lstStyle/>
        <a:p>
          <a:endParaRPr lang="ru-RU"/>
        </a:p>
      </dgm:t>
    </dgm:pt>
    <dgm:pt modelId="{0D2C3F07-2EF5-436C-8038-D5C5A4CAFB03}" type="sibTrans" cxnId="{8B3C2B89-DABF-465B-AE7D-3FDC5C30EBB5}">
      <dgm:prSet/>
      <dgm:spPr/>
      <dgm:t>
        <a:bodyPr/>
        <a:lstStyle/>
        <a:p>
          <a:endParaRPr lang="ru-RU"/>
        </a:p>
      </dgm:t>
    </dgm:pt>
    <dgm:pt modelId="{B706E080-91FA-4310-815D-1F85C7569B7F}">
      <dgm:prSet phldrT="[Текст]" custT="1"/>
      <dgm:spPr>
        <a:solidFill>
          <a:schemeClr val="accent3">
            <a:lumMod val="40000"/>
            <a:lumOff val="6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marL="171450" marR="0" indent="0" defTabSz="7112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 Развитие спортивно-оздоровительного туризма на базе горнолыжного комплекса «Ян»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BD4E98C-C2DC-404E-AFFD-2B8E2D7F563F}" type="sibTrans" cxnId="{61A8BB98-154B-40CC-B525-8BE7C0E07EB1}">
      <dgm:prSet/>
      <dgm:spPr/>
      <dgm:t>
        <a:bodyPr/>
        <a:lstStyle/>
        <a:p>
          <a:endParaRPr lang="ru-RU"/>
        </a:p>
      </dgm:t>
    </dgm:pt>
    <dgm:pt modelId="{EC8DAB4C-36A0-4DE1-A1BD-34E982C37514}" type="parTrans" cxnId="{61A8BB98-154B-40CC-B525-8BE7C0E07EB1}">
      <dgm:prSet/>
      <dgm:spPr/>
      <dgm:t>
        <a:bodyPr/>
        <a:lstStyle/>
        <a:p>
          <a:endParaRPr lang="ru-RU"/>
        </a:p>
      </dgm:t>
    </dgm:pt>
    <dgm:pt modelId="{BD262403-CB97-4FC9-9477-D4B4B2119B1B}" type="pres">
      <dgm:prSet presAssocID="{FF4E5F33-8C5D-4348-BC5E-5920F91082C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84FD49B-90FF-4527-B28D-9318EE6DC1CD}" type="pres">
      <dgm:prSet presAssocID="{FD292C78-0ADC-4853-8001-38D611D91A25}" presName="composite" presStyleCnt="0"/>
      <dgm:spPr/>
    </dgm:pt>
    <dgm:pt modelId="{746056EF-2ED3-4777-BF4B-13294DBBE445}" type="pres">
      <dgm:prSet presAssocID="{FD292C78-0ADC-4853-8001-38D611D91A25}" presName="parentText" presStyleLbl="alignNode1" presStyleIdx="0" presStyleCnt="3" custLinFactNeighborY="-2188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DC8E91-1406-4A41-B034-55C7F8C1DCC3}" type="pres">
      <dgm:prSet presAssocID="{FD292C78-0ADC-4853-8001-38D611D91A25}" presName="descendantText" presStyleLbl="alignAcc1" presStyleIdx="0" presStyleCnt="3" custScaleY="191257" custLinFactY="100000" custLinFactNeighborY="1429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E1F4FF-9486-4FFB-B5E6-6DB82FB70673}" type="pres">
      <dgm:prSet presAssocID="{0050E553-D2F1-4F35-9E14-8884354C97D6}" presName="sp" presStyleCnt="0"/>
      <dgm:spPr/>
    </dgm:pt>
    <dgm:pt modelId="{02EE5B6B-3FAE-4C7F-BFB3-3BFDA58CFE65}" type="pres">
      <dgm:prSet presAssocID="{21DE1CA1-6311-4845-99F8-7F105D7D5CAE}" presName="composite" presStyleCnt="0"/>
      <dgm:spPr/>
    </dgm:pt>
    <dgm:pt modelId="{D079BDFE-A2F0-45A4-AE82-3EE97F40E24C}" type="pres">
      <dgm:prSet presAssocID="{21DE1CA1-6311-4845-99F8-7F105D7D5CAE}" presName="parentText" presStyleLbl="alignNode1" presStyleIdx="1" presStyleCnt="3" custLinFactNeighborY="-4006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0728A3-83B8-40CF-AA25-6CA27A729D19}" type="pres">
      <dgm:prSet presAssocID="{21DE1CA1-6311-4845-99F8-7F105D7D5CAE}" presName="descendantText" presStyleLbl="alignAcc1" presStyleIdx="1" presStyleCnt="3" custScaleY="115748" custLinFactY="-76681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A933F2-8973-4EF0-9AF2-FCB546773AC1}" type="pres">
      <dgm:prSet presAssocID="{BC614057-6494-493D-8E07-817D3A051D4B}" presName="sp" presStyleCnt="0"/>
      <dgm:spPr/>
    </dgm:pt>
    <dgm:pt modelId="{0F03C903-C8CD-44BA-9D3D-EFFCA4670C23}" type="pres">
      <dgm:prSet presAssocID="{9EBD72A9-EEBE-479A-ABE2-150AC1AC2B50}" presName="composite" presStyleCnt="0"/>
      <dgm:spPr/>
    </dgm:pt>
    <dgm:pt modelId="{FE77BC75-0A82-45DD-8BB8-ACCA974F4237}" type="pres">
      <dgm:prSet presAssocID="{9EBD72A9-EEBE-479A-ABE2-150AC1AC2B50}" presName="parentText" presStyleLbl="alignNode1" presStyleIdx="2" presStyleCnt="3" custScaleY="110602" custLinFactNeighborY="-4834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73634B-C195-4351-A5CC-7D9B3B687B53}" type="pres">
      <dgm:prSet presAssocID="{9EBD72A9-EEBE-479A-ABE2-150AC1AC2B50}" presName="descendantText" presStyleLbl="alignAcc1" presStyleIdx="2" presStyleCnt="3" custLinFactY="-100000" custLinFactNeighborY="-1058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B564F6A-56A9-446A-AB70-A34C59CB56F1}" type="presOf" srcId="{14D84C69-6A65-415D-B875-8B08E700F79C}" destId="{AEDC8E91-1406-4A41-B034-55C7F8C1DCC3}" srcOrd="0" destOrd="0" presId="urn:microsoft.com/office/officeart/2005/8/layout/chevron2"/>
    <dgm:cxn modelId="{6EA88124-E935-47A4-A60F-B66E820A245B}" type="presOf" srcId="{0636B821-0DA3-4A27-8103-FD411F69FABD}" destId="{B873634B-C195-4351-A5CC-7D9B3B687B53}" srcOrd="0" destOrd="0" presId="urn:microsoft.com/office/officeart/2005/8/layout/chevron2"/>
    <dgm:cxn modelId="{570BD9B7-4B80-4E17-860D-D55564C6A935}" srcId="{FF4E5F33-8C5D-4348-BC5E-5920F91082C0}" destId="{21DE1CA1-6311-4845-99F8-7F105D7D5CAE}" srcOrd="1" destOrd="0" parTransId="{670CF7F4-BDFC-4546-B2A2-6954EB7AA33F}" sibTransId="{BC614057-6494-493D-8E07-817D3A051D4B}"/>
    <dgm:cxn modelId="{954AA545-69DB-4A80-B5A9-77063091F46D}" srcId="{FF4E5F33-8C5D-4348-BC5E-5920F91082C0}" destId="{9EBD72A9-EEBE-479A-ABE2-150AC1AC2B50}" srcOrd="2" destOrd="0" parTransId="{8A9B7D54-10AA-4AFE-AFA0-2D6CF2828730}" sibTransId="{4B141C8D-B538-4253-9662-E55953CD159A}"/>
    <dgm:cxn modelId="{FCEE8E18-75CF-473F-A660-BFBF98261209}" type="presOf" srcId="{F513FF8D-6C6D-43B6-82C5-B3E6BB63031C}" destId="{AEDC8E91-1406-4A41-B034-55C7F8C1DCC3}" srcOrd="0" destOrd="2" presId="urn:microsoft.com/office/officeart/2005/8/layout/chevron2"/>
    <dgm:cxn modelId="{A1ED292E-D746-4425-8630-0C3D8474A788}" srcId="{FD292C78-0ADC-4853-8001-38D611D91A25}" destId="{14D84C69-6A65-415D-B875-8B08E700F79C}" srcOrd="0" destOrd="0" parTransId="{8F56BCDF-AC33-4C81-9A50-C3EA96BB15E1}" sibTransId="{6ABB20C0-B1C6-4215-AFCF-FBD39765A9DD}"/>
    <dgm:cxn modelId="{A61AFF73-73AA-4816-8AEE-F38D595351F0}" type="presOf" srcId="{FD292C78-0ADC-4853-8001-38D611D91A25}" destId="{746056EF-2ED3-4777-BF4B-13294DBBE445}" srcOrd="0" destOrd="0" presId="urn:microsoft.com/office/officeart/2005/8/layout/chevron2"/>
    <dgm:cxn modelId="{607299F7-AB7A-4F45-BA4E-3E33AB6F4FFD}" srcId="{9EBD72A9-EEBE-479A-ABE2-150AC1AC2B50}" destId="{DE06B9E0-72C7-4008-941A-FD045F0DFB94}" srcOrd="1" destOrd="0" parTransId="{960A22C9-9C25-4E5A-B007-C9F2A9917BF9}" sibTransId="{99D1ED02-4D86-4B39-B4C3-FA18D7D24C07}"/>
    <dgm:cxn modelId="{ADD593F0-84B0-4A6E-8B4D-CADFEDAD81D3}" type="presOf" srcId="{FF4E5F33-8C5D-4348-BC5E-5920F91082C0}" destId="{BD262403-CB97-4FC9-9477-D4B4B2119B1B}" srcOrd="0" destOrd="0" presId="urn:microsoft.com/office/officeart/2005/8/layout/chevron2"/>
    <dgm:cxn modelId="{725021A0-6C80-4ACF-8823-E9C68BD137A7}" srcId="{FF4E5F33-8C5D-4348-BC5E-5920F91082C0}" destId="{FD292C78-0ADC-4853-8001-38D611D91A25}" srcOrd="0" destOrd="0" parTransId="{E0E7AEBD-5BAF-44B4-BA2C-E75179395DB8}" sibTransId="{0050E553-D2F1-4F35-9E14-8884354C97D6}"/>
    <dgm:cxn modelId="{61A8BB98-154B-40CC-B525-8BE7C0E07EB1}" srcId="{FD292C78-0ADC-4853-8001-38D611D91A25}" destId="{B706E080-91FA-4310-815D-1F85C7569B7F}" srcOrd="1" destOrd="0" parTransId="{EC8DAB4C-36A0-4DE1-A1BD-34E982C37514}" sibTransId="{5BD4E98C-C2DC-404E-AFFD-2B8E2D7F563F}"/>
    <dgm:cxn modelId="{7E991112-2899-4985-9D7A-CCF22C7AD36A}" type="presOf" srcId="{B706E080-91FA-4310-815D-1F85C7569B7F}" destId="{AEDC8E91-1406-4A41-B034-55C7F8C1DCC3}" srcOrd="0" destOrd="1" presId="urn:microsoft.com/office/officeart/2005/8/layout/chevron2"/>
    <dgm:cxn modelId="{D108296C-ADCC-4006-874A-184A6904CE0E}" type="presOf" srcId="{9EBD72A9-EEBE-479A-ABE2-150AC1AC2B50}" destId="{FE77BC75-0A82-45DD-8BB8-ACCA974F4237}" srcOrd="0" destOrd="0" presId="urn:microsoft.com/office/officeart/2005/8/layout/chevron2"/>
    <dgm:cxn modelId="{C6476239-2BEA-43F5-B982-560BB4DE0D18}" srcId="{9EBD72A9-EEBE-479A-ABE2-150AC1AC2B50}" destId="{0636B821-0DA3-4A27-8103-FD411F69FABD}" srcOrd="0" destOrd="0" parTransId="{9F78550F-7334-4DC8-BB10-0264AFD23DBE}" sibTransId="{9A8A6B91-C584-4820-9EAB-B9E3D8B147F8}"/>
    <dgm:cxn modelId="{CE2A74E9-B311-4AF6-A840-86F789AE5BFC}" type="presOf" srcId="{DE06B9E0-72C7-4008-941A-FD045F0DFB94}" destId="{B873634B-C195-4351-A5CC-7D9B3B687B53}" srcOrd="0" destOrd="1" presId="urn:microsoft.com/office/officeart/2005/8/layout/chevron2"/>
    <dgm:cxn modelId="{8DABE548-211D-4BC2-B533-B329A8D9E4D6}" type="presOf" srcId="{6DEEE147-E3BD-43B1-8184-19659390A9DE}" destId="{190728A3-83B8-40CF-AA25-6CA27A729D19}" srcOrd="0" destOrd="0" presId="urn:microsoft.com/office/officeart/2005/8/layout/chevron2"/>
    <dgm:cxn modelId="{1A166304-48B6-462F-9852-3E22C31FDED0}" type="presOf" srcId="{21DE1CA1-6311-4845-99F8-7F105D7D5CAE}" destId="{D079BDFE-A2F0-45A4-AE82-3EE97F40E24C}" srcOrd="0" destOrd="0" presId="urn:microsoft.com/office/officeart/2005/8/layout/chevron2"/>
    <dgm:cxn modelId="{E515E0F9-07AB-434C-9841-EBDB529AA006}" srcId="{21DE1CA1-6311-4845-99F8-7F105D7D5CAE}" destId="{AF5A70CC-CE7F-448B-9848-80490AA2BCAF}" srcOrd="1" destOrd="0" parTransId="{554FBDD8-6DB4-47E4-80FB-23E3FC2D6EA6}" sibTransId="{9E9D83DB-2AAB-42B0-9D29-523D0C23CFEF}"/>
    <dgm:cxn modelId="{01DBB6B2-1FCF-4AF0-8487-E7B8241F1532}" srcId="{21DE1CA1-6311-4845-99F8-7F105D7D5CAE}" destId="{6DEEE147-E3BD-43B1-8184-19659390A9DE}" srcOrd="0" destOrd="0" parTransId="{6E49C5B9-9BDE-4375-BF65-2E111491E8F6}" sibTransId="{0603C960-DB6E-451B-8F35-794182C3AE02}"/>
    <dgm:cxn modelId="{177C7CBC-D016-401F-86F7-D22383B9C7D0}" type="presOf" srcId="{C8FA2F95-C30F-4CA6-984D-A37A94E1A937}" destId="{AEDC8E91-1406-4A41-B034-55C7F8C1DCC3}" srcOrd="0" destOrd="3" presId="urn:microsoft.com/office/officeart/2005/8/layout/chevron2"/>
    <dgm:cxn modelId="{8B3C2B89-DABF-465B-AE7D-3FDC5C30EBB5}" srcId="{FD292C78-0ADC-4853-8001-38D611D91A25}" destId="{F513FF8D-6C6D-43B6-82C5-B3E6BB63031C}" srcOrd="2" destOrd="0" parTransId="{D891BC66-76F2-475A-9E84-79B29A6E801F}" sibTransId="{0D2C3F07-2EF5-436C-8038-D5C5A4CAFB03}"/>
    <dgm:cxn modelId="{A3CE1A0D-909B-4C65-AAD8-C919500E4334}" srcId="{FD292C78-0ADC-4853-8001-38D611D91A25}" destId="{C8FA2F95-C30F-4CA6-984D-A37A94E1A937}" srcOrd="3" destOrd="0" parTransId="{5B58470E-209A-4324-B095-2653E1B08A74}" sibTransId="{846BC5F7-008E-43C5-A8A4-A74E95EB2EA0}"/>
    <dgm:cxn modelId="{BC443D94-AB7E-4FEA-9152-DC2CC937841F}" type="presOf" srcId="{AF5A70CC-CE7F-448B-9848-80490AA2BCAF}" destId="{190728A3-83B8-40CF-AA25-6CA27A729D19}" srcOrd="0" destOrd="1" presId="urn:microsoft.com/office/officeart/2005/8/layout/chevron2"/>
    <dgm:cxn modelId="{2A5B7914-B134-4618-AEDC-A82729B737E1}" type="presParOf" srcId="{BD262403-CB97-4FC9-9477-D4B4B2119B1B}" destId="{584FD49B-90FF-4527-B28D-9318EE6DC1CD}" srcOrd="0" destOrd="0" presId="urn:microsoft.com/office/officeart/2005/8/layout/chevron2"/>
    <dgm:cxn modelId="{3A3A7F9D-B92A-406A-B706-3D8747DF4CBB}" type="presParOf" srcId="{584FD49B-90FF-4527-B28D-9318EE6DC1CD}" destId="{746056EF-2ED3-4777-BF4B-13294DBBE445}" srcOrd="0" destOrd="0" presId="urn:microsoft.com/office/officeart/2005/8/layout/chevron2"/>
    <dgm:cxn modelId="{091909C1-B4AA-4171-9419-593545A8DCA0}" type="presParOf" srcId="{584FD49B-90FF-4527-B28D-9318EE6DC1CD}" destId="{AEDC8E91-1406-4A41-B034-55C7F8C1DCC3}" srcOrd="1" destOrd="0" presId="urn:microsoft.com/office/officeart/2005/8/layout/chevron2"/>
    <dgm:cxn modelId="{48F6151B-4D7D-4F80-AA38-AC3D482069C7}" type="presParOf" srcId="{BD262403-CB97-4FC9-9477-D4B4B2119B1B}" destId="{4FE1F4FF-9486-4FFB-B5E6-6DB82FB70673}" srcOrd="1" destOrd="0" presId="urn:microsoft.com/office/officeart/2005/8/layout/chevron2"/>
    <dgm:cxn modelId="{E43D1582-2174-4F16-A6A3-E8880F9D7D44}" type="presParOf" srcId="{BD262403-CB97-4FC9-9477-D4B4B2119B1B}" destId="{02EE5B6B-3FAE-4C7F-BFB3-3BFDA58CFE65}" srcOrd="2" destOrd="0" presId="urn:microsoft.com/office/officeart/2005/8/layout/chevron2"/>
    <dgm:cxn modelId="{AE590726-40A3-4CA2-93B9-3D5E347B91E7}" type="presParOf" srcId="{02EE5B6B-3FAE-4C7F-BFB3-3BFDA58CFE65}" destId="{D079BDFE-A2F0-45A4-AE82-3EE97F40E24C}" srcOrd="0" destOrd="0" presId="urn:microsoft.com/office/officeart/2005/8/layout/chevron2"/>
    <dgm:cxn modelId="{D75FD7A8-C201-4752-8476-6DAF30CC329E}" type="presParOf" srcId="{02EE5B6B-3FAE-4C7F-BFB3-3BFDA58CFE65}" destId="{190728A3-83B8-40CF-AA25-6CA27A729D19}" srcOrd="1" destOrd="0" presId="urn:microsoft.com/office/officeart/2005/8/layout/chevron2"/>
    <dgm:cxn modelId="{864FF0FE-4C91-4AE4-B64F-C80CEDD5EEB7}" type="presParOf" srcId="{BD262403-CB97-4FC9-9477-D4B4B2119B1B}" destId="{C1A933F2-8973-4EF0-9AF2-FCB546773AC1}" srcOrd="3" destOrd="0" presId="urn:microsoft.com/office/officeart/2005/8/layout/chevron2"/>
    <dgm:cxn modelId="{E446DBB8-9EBE-4AE5-ADA2-9A467A9BB04B}" type="presParOf" srcId="{BD262403-CB97-4FC9-9477-D4B4B2119B1B}" destId="{0F03C903-C8CD-44BA-9D3D-EFFCA4670C23}" srcOrd="4" destOrd="0" presId="urn:microsoft.com/office/officeart/2005/8/layout/chevron2"/>
    <dgm:cxn modelId="{1B9C088C-2A21-4D86-90A2-5797A1263E9F}" type="presParOf" srcId="{0F03C903-C8CD-44BA-9D3D-EFFCA4670C23}" destId="{FE77BC75-0A82-45DD-8BB8-ACCA974F4237}" srcOrd="0" destOrd="0" presId="urn:microsoft.com/office/officeart/2005/8/layout/chevron2"/>
    <dgm:cxn modelId="{75A58167-F032-4BA0-85C4-FF5426A3CD35}" type="presParOf" srcId="{0F03C903-C8CD-44BA-9D3D-EFFCA4670C23}" destId="{B873634B-C195-4351-A5CC-7D9B3B687B5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F4E5F33-8C5D-4348-BC5E-5920F91082C0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292C78-0ADC-4853-8001-38D611D91A25}">
      <dgm:prSet phldrT="[Текст]" custT="1"/>
      <dgm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6200000" scaled="0"/>
        </a:gra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E7AEBD-5BAF-44B4-BA2C-E75179395DB8}" type="parTrans" cxnId="{725021A0-6C80-4ACF-8823-E9C68BD137A7}">
      <dgm:prSet/>
      <dgm:spPr/>
      <dgm:t>
        <a:bodyPr/>
        <a:lstStyle/>
        <a:p>
          <a:endParaRPr lang="ru-RU"/>
        </a:p>
      </dgm:t>
    </dgm:pt>
    <dgm:pt modelId="{0050E553-D2F1-4F35-9E14-8884354C97D6}" type="sibTrans" cxnId="{725021A0-6C80-4ACF-8823-E9C68BD137A7}">
      <dgm:prSet/>
      <dgm:spPr/>
      <dgm:t>
        <a:bodyPr/>
        <a:lstStyle/>
        <a:p>
          <a:endParaRPr lang="ru-RU"/>
        </a:p>
      </dgm:t>
    </dgm:pt>
    <dgm:pt modelId="{27691894-8562-4A86-A0EF-006E6CA7EF57}">
      <dgm:prSet phldrT="[Текст]" custT="1"/>
      <dgm:spPr>
        <a:solidFill>
          <a:schemeClr val="tx2">
            <a:lumMod val="20000"/>
            <a:lumOff val="8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Создание фронт-офиса для консультационно-экспертного взаимодействия с малым бизнесом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9914D1-376D-418D-8DCD-311D59EA83C1}" type="parTrans" cxnId="{D093AC1D-3F8D-4FDF-800F-DC5A6E17ADFC}">
      <dgm:prSet/>
      <dgm:spPr/>
      <dgm:t>
        <a:bodyPr/>
        <a:lstStyle/>
        <a:p>
          <a:endParaRPr lang="ru-RU"/>
        </a:p>
      </dgm:t>
    </dgm:pt>
    <dgm:pt modelId="{130D08FC-81FF-4417-ABF9-D696950BD561}" type="sibTrans" cxnId="{D093AC1D-3F8D-4FDF-800F-DC5A6E17ADFC}">
      <dgm:prSet/>
      <dgm:spPr/>
      <dgm:t>
        <a:bodyPr/>
        <a:lstStyle/>
        <a:p>
          <a:endParaRPr lang="ru-RU"/>
        </a:p>
      </dgm:t>
    </dgm:pt>
    <dgm:pt modelId="{6DEEE147-E3BD-43B1-8184-19659390A9DE}">
      <dgm:prSet phldrT="[Текст]" custT="1"/>
      <dgm:spPr>
        <a:solidFill>
          <a:schemeClr val="tx2">
            <a:lumMod val="20000"/>
            <a:lumOff val="8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 Создание новых и развитие существующих промышленных площадок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49C5B9-9BDE-4375-BF65-2E111491E8F6}" type="parTrans" cxnId="{01DBB6B2-1FCF-4AF0-8487-E7B8241F1532}">
      <dgm:prSet/>
      <dgm:spPr/>
      <dgm:t>
        <a:bodyPr/>
        <a:lstStyle/>
        <a:p>
          <a:endParaRPr lang="ru-RU"/>
        </a:p>
      </dgm:t>
    </dgm:pt>
    <dgm:pt modelId="{0603C960-DB6E-451B-8F35-794182C3AE02}" type="sibTrans" cxnId="{01DBB6B2-1FCF-4AF0-8487-E7B8241F1532}">
      <dgm:prSet/>
      <dgm:spPr/>
      <dgm:t>
        <a:bodyPr/>
        <a:lstStyle/>
        <a:p>
          <a:endParaRPr lang="ru-RU"/>
        </a:p>
      </dgm:t>
    </dgm:pt>
    <dgm:pt modelId="{0636B821-0DA3-4A27-8103-FD411F69FABD}">
      <dgm:prSet phldrT="[Текст]" custT="1"/>
      <dgm:spPr>
        <a:solidFill>
          <a:schemeClr val="accent3">
            <a:lumMod val="40000"/>
            <a:lumOff val="6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Создание </a:t>
          </a:r>
          <a:r>
            <a:rPr lang="ru-RU" sz="1600" dirty="0" err="1" smtClean="0">
              <a:latin typeface="Arial" panose="020B0604020202020204" pitchFamily="34" charset="0"/>
              <a:cs typeface="Arial" panose="020B0604020202020204" pitchFamily="34" charset="0"/>
            </a:rPr>
            <a:t>коворкинг</a:t>
          </a:r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-центра для молодых и начинающих предпринимателей </a:t>
          </a:r>
          <a:r>
            <a:rPr lang="ru-RU" sz="1600" dirty="0" err="1" smtClean="0">
              <a:latin typeface="Arial" panose="020B0604020202020204" pitchFamily="34" charset="0"/>
              <a:cs typeface="Arial" panose="020B0604020202020204" pitchFamily="34" charset="0"/>
            </a:rPr>
            <a:t>Альметьевской</a:t>
          </a:r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 агломерации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78550F-7334-4DC8-BB10-0264AFD23DBE}" type="parTrans" cxnId="{C6476239-2BEA-43F5-B982-560BB4DE0D18}">
      <dgm:prSet/>
      <dgm:spPr/>
      <dgm:t>
        <a:bodyPr/>
        <a:lstStyle/>
        <a:p>
          <a:endParaRPr lang="ru-RU"/>
        </a:p>
      </dgm:t>
    </dgm:pt>
    <dgm:pt modelId="{9A8A6B91-C584-4820-9EAB-B9E3D8B147F8}" type="sibTrans" cxnId="{C6476239-2BEA-43F5-B982-560BB4DE0D18}">
      <dgm:prSet/>
      <dgm:spPr/>
      <dgm:t>
        <a:bodyPr/>
        <a:lstStyle/>
        <a:p>
          <a:endParaRPr lang="ru-RU"/>
        </a:p>
      </dgm:t>
    </dgm:pt>
    <dgm:pt modelId="{EB6C370C-5676-46A8-8D59-E63C80A5364B}">
      <dgm:prSet phldrT="[Текст]" custT="1"/>
      <dgm:spPr>
        <a:solidFill>
          <a:schemeClr val="tx2">
            <a:lumMod val="20000"/>
            <a:lumOff val="8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Субсидирование процентной ставки по кредитам 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27A68-D6F8-45E4-8023-54CC52DD50BE}" type="parTrans" cxnId="{3AFAF466-E038-46E7-AFB5-AF2CA864268D}">
      <dgm:prSet/>
      <dgm:spPr/>
      <dgm:t>
        <a:bodyPr/>
        <a:lstStyle/>
        <a:p>
          <a:endParaRPr lang="ru-RU"/>
        </a:p>
      </dgm:t>
    </dgm:pt>
    <dgm:pt modelId="{771DA799-29ED-405F-8D78-6D58994522F6}" type="sibTrans" cxnId="{3AFAF466-E038-46E7-AFB5-AF2CA864268D}">
      <dgm:prSet/>
      <dgm:spPr/>
      <dgm:t>
        <a:bodyPr/>
        <a:lstStyle/>
        <a:p>
          <a:endParaRPr lang="ru-RU"/>
        </a:p>
      </dgm:t>
    </dgm:pt>
    <dgm:pt modelId="{21DE1CA1-6311-4845-99F8-7F105D7D5CAE}">
      <dgm:prSet phldrT="[Текст]" custT="1"/>
      <dgm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6200000" scaled="0"/>
        </a:gra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0CF7F4-BDFC-4546-B2A2-6954EB7AA33F}" type="parTrans" cxnId="{570BD9B7-4B80-4E17-860D-D55564C6A935}">
      <dgm:prSet/>
      <dgm:spPr/>
      <dgm:t>
        <a:bodyPr/>
        <a:lstStyle/>
        <a:p>
          <a:endParaRPr lang="ru-RU"/>
        </a:p>
      </dgm:t>
    </dgm:pt>
    <dgm:pt modelId="{BC614057-6494-493D-8E07-817D3A051D4B}" type="sibTrans" cxnId="{570BD9B7-4B80-4E17-860D-D55564C6A935}">
      <dgm:prSet/>
      <dgm:spPr/>
      <dgm:t>
        <a:bodyPr/>
        <a:lstStyle/>
        <a:p>
          <a:endParaRPr lang="ru-RU"/>
        </a:p>
      </dgm:t>
    </dgm:pt>
    <dgm:pt modelId="{9EBD72A9-EEBE-479A-ABE2-150AC1AC2B50}">
      <dgm:prSet phldrT="[Текст]" custT="1"/>
      <dgm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6200000" scaled="0"/>
        </a:gra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9B7D54-10AA-4AFE-AFA0-2D6CF2828730}" type="parTrans" cxnId="{954AA545-69DB-4A80-B5A9-77063091F46D}">
      <dgm:prSet/>
      <dgm:spPr/>
      <dgm:t>
        <a:bodyPr/>
        <a:lstStyle/>
        <a:p>
          <a:endParaRPr lang="ru-RU"/>
        </a:p>
      </dgm:t>
    </dgm:pt>
    <dgm:pt modelId="{4B141C8D-B538-4253-9662-E55953CD159A}" type="sibTrans" cxnId="{954AA545-69DB-4A80-B5A9-77063091F46D}">
      <dgm:prSet/>
      <dgm:spPr/>
      <dgm:t>
        <a:bodyPr/>
        <a:lstStyle/>
        <a:p>
          <a:endParaRPr lang="ru-RU"/>
        </a:p>
      </dgm:t>
    </dgm:pt>
    <dgm:pt modelId="{82FAE8CF-B432-441C-A001-4F1C982DFBEE}">
      <dgm:prSet phldrT="[Текст]" custT="1"/>
      <dgm:spPr>
        <a:solidFill>
          <a:schemeClr val="accent3">
            <a:lumMod val="40000"/>
            <a:lumOff val="6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Организация конкурсов молодежных бизнес-проектов, управленческих и бизнес-тренингов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4F1704-F14D-4F23-B6C9-23EEA5AC78A2}" type="parTrans" cxnId="{C6520155-CC08-4961-9D65-E682340EB8B1}">
      <dgm:prSet/>
      <dgm:spPr/>
      <dgm:t>
        <a:bodyPr/>
        <a:lstStyle/>
        <a:p>
          <a:endParaRPr lang="ru-RU"/>
        </a:p>
      </dgm:t>
    </dgm:pt>
    <dgm:pt modelId="{959EC315-C229-42E4-99E4-E09C213CAD70}" type="sibTrans" cxnId="{C6520155-CC08-4961-9D65-E682340EB8B1}">
      <dgm:prSet/>
      <dgm:spPr/>
      <dgm:t>
        <a:bodyPr/>
        <a:lstStyle/>
        <a:p>
          <a:endParaRPr lang="ru-RU"/>
        </a:p>
      </dgm:t>
    </dgm:pt>
    <dgm:pt modelId="{A7D5B47C-1BD1-42CC-ADE7-5EB028085383}">
      <dgm:prSet phldrT="[Текст]" custT="1"/>
      <dgm:spPr>
        <a:solidFill>
          <a:schemeClr val="tx2">
            <a:lumMod val="20000"/>
            <a:lumOff val="8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Участие субъектов малого предпринимательства в региональных и федеральных программах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827A2D-6927-4B4C-A406-B8065F209929}" type="parTrans" cxnId="{6F560144-5CE0-4B64-860C-E5DA8EDD6398}">
      <dgm:prSet/>
      <dgm:spPr/>
      <dgm:t>
        <a:bodyPr/>
        <a:lstStyle/>
        <a:p>
          <a:endParaRPr lang="ru-RU"/>
        </a:p>
      </dgm:t>
    </dgm:pt>
    <dgm:pt modelId="{293648D9-D006-4317-A16A-765E7FDD9577}" type="sibTrans" cxnId="{6F560144-5CE0-4B64-860C-E5DA8EDD6398}">
      <dgm:prSet/>
      <dgm:spPr/>
      <dgm:t>
        <a:bodyPr/>
        <a:lstStyle/>
        <a:p>
          <a:endParaRPr lang="ru-RU"/>
        </a:p>
      </dgm:t>
    </dgm:pt>
    <dgm:pt modelId="{E2CFBD1C-E75E-43EA-AFF4-41895F488AF5}">
      <dgm:prSet phldrT="[Текст]" custT="1"/>
      <dgm:spPr>
        <a:solidFill>
          <a:schemeClr val="tx2">
            <a:lumMod val="20000"/>
            <a:lumOff val="8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 Создание новых производств на базе муниципальных индустриальных парков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7D3115-E6B8-41C4-A433-B071BFF2D23D}" type="parTrans" cxnId="{1C9CF1C1-FADA-4C91-9566-EA0E884823B3}">
      <dgm:prSet/>
      <dgm:spPr/>
      <dgm:t>
        <a:bodyPr/>
        <a:lstStyle/>
        <a:p>
          <a:endParaRPr lang="ru-RU"/>
        </a:p>
      </dgm:t>
    </dgm:pt>
    <dgm:pt modelId="{3A09A529-50B6-4C33-BCD9-2B677E0286BF}" type="sibTrans" cxnId="{1C9CF1C1-FADA-4C91-9566-EA0E884823B3}">
      <dgm:prSet/>
      <dgm:spPr/>
      <dgm:t>
        <a:bodyPr/>
        <a:lstStyle/>
        <a:p>
          <a:endParaRPr lang="ru-RU"/>
        </a:p>
      </dgm:t>
    </dgm:pt>
    <dgm:pt modelId="{CBFF3C8C-327A-4FDD-99FF-AB1B5A351B85}">
      <dgm:prSet phldrT="[Текст]" custT="1"/>
      <dgm:spPr>
        <a:solidFill>
          <a:schemeClr val="accent3">
            <a:lumMod val="40000"/>
            <a:lumOff val="6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Создание </a:t>
          </a:r>
          <a:r>
            <a:rPr lang="ru-RU" sz="1600" dirty="0" err="1" smtClean="0">
              <a:latin typeface="Arial" panose="020B0604020202020204" pitchFamily="34" charset="0"/>
              <a:cs typeface="Arial" panose="020B0604020202020204" pitchFamily="34" charset="0"/>
            </a:rPr>
            <a:t>Альметьевской</a:t>
          </a:r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 школы бизнеса для развития компетенции и навыков начинающих и действующих предпринимателей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DF6037-8A78-4B15-A676-3A82A656CACD}" type="parTrans" cxnId="{54B692D0-C8D8-46F7-91D7-3A00856EF8D7}">
      <dgm:prSet/>
      <dgm:spPr/>
      <dgm:t>
        <a:bodyPr/>
        <a:lstStyle/>
        <a:p>
          <a:endParaRPr lang="ru-RU"/>
        </a:p>
      </dgm:t>
    </dgm:pt>
    <dgm:pt modelId="{3CC38E6F-40D2-4812-A456-88227BB78494}" type="sibTrans" cxnId="{54B692D0-C8D8-46F7-91D7-3A00856EF8D7}">
      <dgm:prSet/>
      <dgm:spPr/>
      <dgm:t>
        <a:bodyPr/>
        <a:lstStyle/>
        <a:p>
          <a:endParaRPr lang="ru-RU"/>
        </a:p>
      </dgm:t>
    </dgm:pt>
    <dgm:pt modelId="{BD262403-CB97-4FC9-9477-D4B4B2119B1B}" type="pres">
      <dgm:prSet presAssocID="{FF4E5F33-8C5D-4348-BC5E-5920F91082C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84FD49B-90FF-4527-B28D-9318EE6DC1CD}" type="pres">
      <dgm:prSet presAssocID="{FD292C78-0ADC-4853-8001-38D611D91A25}" presName="composite" presStyleCnt="0"/>
      <dgm:spPr/>
    </dgm:pt>
    <dgm:pt modelId="{746056EF-2ED3-4777-BF4B-13294DBBE445}" type="pres">
      <dgm:prSet presAssocID="{FD292C78-0ADC-4853-8001-38D611D91A25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DC8E91-1406-4A41-B034-55C7F8C1DCC3}" type="pres">
      <dgm:prSet presAssocID="{FD292C78-0ADC-4853-8001-38D611D91A25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E1F4FF-9486-4FFB-B5E6-6DB82FB70673}" type="pres">
      <dgm:prSet presAssocID="{0050E553-D2F1-4F35-9E14-8884354C97D6}" presName="sp" presStyleCnt="0"/>
      <dgm:spPr/>
    </dgm:pt>
    <dgm:pt modelId="{02EE5B6B-3FAE-4C7F-BFB3-3BFDA58CFE65}" type="pres">
      <dgm:prSet presAssocID="{21DE1CA1-6311-4845-99F8-7F105D7D5CAE}" presName="composite" presStyleCnt="0"/>
      <dgm:spPr/>
    </dgm:pt>
    <dgm:pt modelId="{D079BDFE-A2F0-45A4-AE82-3EE97F40E24C}" type="pres">
      <dgm:prSet presAssocID="{21DE1CA1-6311-4845-99F8-7F105D7D5CAE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0728A3-83B8-40CF-AA25-6CA27A729D19}" type="pres">
      <dgm:prSet presAssocID="{21DE1CA1-6311-4845-99F8-7F105D7D5CAE}" presName="descendantText" presStyleLbl="alignAcc1" presStyleIdx="1" presStyleCnt="3" custScaleY="1301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A933F2-8973-4EF0-9AF2-FCB546773AC1}" type="pres">
      <dgm:prSet presAssocID="{BC614057-6494-493D-8E07-817D3A051D4B}" presName="sp" presStyleCnt="0"/>
      <dgm:spPr/>
    </dgm:pt>
    <dgm:pt modelId="{0F03C903-C8CD-44BA-9D3D-EFFCA4670C23}" type="pres">
      <dgm:prSet presAssocID="{9EBD72A9-EEBE-479A-ABE2-150AC1AC2B50}" presName="composite" presStyleCnt="0"/>
      <dgm:spPr/>
    </dgm:pt>
    <dgm:pt modelId="{FE77BC75-0A82-45DD-8BB8-ACCA974F4237}" type="pres">
      <dgm:prSet presAssocID="{9EBD72A9-EEBE-479A-ABE2-150AC1AC2B50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73634B-C195-4351-A5CC-7D9B3B687B53}" type="pres">
      <dgm:prSet presAssocID="{9EBD72A9-EEBE-479A-ABE2-150AC1AC2B50}" presName="descendantText" presStyleLbl="alignAcc1" presStyleIdx="2" presStyleCnt="3" custScaleY="1208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70BD9B7-4B80-4E17-860D-D55564C6A935}" srcId="{FF4E5F33-8C5D-4348-BC5E-5920F91082C0}" destId="{21DE1CA1-6311-4845-99F8-7F105D7D5CAE}" srcOrd="1" destOrd="0" parTransId="{670CF7F4-BDFC-4546-B2A2-6954EB7AA33F}" sibTransId="{BC614057-6494-493D-8E07-817D3A051D4B}"/>
    <dgm:cxn modelId="{B3C5A5C9-71F4-4217-BB65-2A96EDD4480A}" type="presOf" srcId="{27691894-8562-4A86-A0EF-006E6CA7EF57}" destId="{AEDC8E91-1406-4A41-B034-55C7F8C1DCC3}" srcOrd="0" destOrd="1" presId="urn:microsoft.com/office/officeart/2005/8/layout/chevron2"/>
    <dgm:cxn modelId="{954AA545-69DB-4A80-B5A9-77063091F46D}" srcId="{FF4E5F33-8C5D-4348-BC5E-5920F91082C0}" destId="{9EBD72A9-EEBE-479A-ABE2-150AC1AC2B50}" srcOrd="2" destOrd="0" parTransId="{8A9B7D54-10AA-4AFE-AFA0-2D6CF2828730}" sibTransId="{4B141C8D-B538-4253-9662-E55953CD159A}"/>
    <dgm:cxn modelId="{7E26EC82-7FFC-4E71-A2C1-F272E463EE3E}" type="presOf" srcId="{21DE1CA1-6311-4845-99F8-7F105D7D5CAE}" destId="{D079BDFE-A2F0-45A4-AE82-3EE97F40E24C}" srcOrd="0" destOrd="0" presId="urn:microsoft.com/office/officeart/2005/8/layout/chevron2"/>
    <dgm:cxn modelId="{B00ABD4D-CFA6-4707-A785-27F19C3EAB48}" type="presOf" srcId="{E2CFBD1C-E75E-43EA-AFF4-41895F488AF5}" destId="{190728A3-83B8-40CF-AA25-6CA27A729D19}" srcOrd="0" destOrd="1" presId="urn:microsoft.com/office/officeart/2005/8/layout/chevron2"/>
    <dgm:cxn modelId="{3ED716CD-7090-4E06-B201-84FA17B89057}" type="presOf" srcId="{CBFF3C8C-327A-4FDD-99FF-AB1B5A351B85}" destId="{B873634B-C195-4351-A5CC-7D9B3B687B53}" srcOrd="0" destOrd="2" presId="urn:microsoft.com/office/officeart/2005/8/layout/chevron2"/>
    <dgm:cxn modelId="{B2938906-E26A-4DA6-821F-2E30B0A7767A}" type="presOf" srcId="{9EBD72A9-EEBE-479A-ABE2-150AC1AC2B50}" destId="{FE77BC75-0A82-45DD-8BB8-ACCA974F4237}" srcOrd="0" destOrd="0" presId="urn:microsoft.com/office/officeart/2005/8/layout/chevron2"/>
    <dgm:cxn modelId="{54B692D0-C8D8-46F7-91D7-3A00856EF8D7}" srcId="{9EBD72A9-EEBE-479A-ABE2-150AC1AC2B50}" destId="{CBFF3C8C-327A-4FDD-99FF-AB1B5A351B85}" srcOrd="2" destOrd="0" parTransId="{8FDF6037-8A78-4B15-A676-3A82A656CACD}" sibTransId="{3CC38E6F-40D2-4812-A456-88227BB78494}"/>
    <dgm:cxn modelId="{E0A2D01D-4D36-4567-9205-C244EB5FD7E9}" type="presOf" srcId="{6DEEE147-E3BD-43B1-8184-19659390A9DE}" destId="{190728A3-83B8-40CF-AA25-6CA27A729D19}" srcOrd="0" destOrd="0" presId="urn:microsoft.com/office/officeart/2005/8/layout/chevron2"/>
    <dgm:cxn modelId="{35D2424D-561B-4950-A92C-9B184793FFFA}" type="presOf" srcId="{FF4E5F33-8C5D-4348-BC5E-5920F91082C0}" destId="{BD262403-CB97-4FC9-9477-D4B4B2119B1B}" srcOrd="0" destOrd="0" presId="urn:microsoft.com/office/officeart/2005/8/layout/chevron2"/>
    <dgm:cxn modelId="{187359E5-4607-46F8-AAB9-76E42F4D16E1}" type="presOf" srcId="{FD292C78-0ADC-4853-8001-38D611D91A25}" destId="{746056EF-2ED3-4777-BF4B-13294DBBE445}" srcOrd="0" destOrd="0" presId="urn:microsoft.com/office/officeart/2005/8/layout/chevron2"/>
    <dgm:cxn modelId="{725021A0-6C80-4ACF-8823-E9C68BD137A7}" srcId="{FF4E5F33-8C5D-4348-BC5E-5920F91082C0}" destId="{FD292C78-0ADC-4853-8001-38D611D91A25}" srcOrd="0" destOrd="0" parTransId="{E0E7AEBD-5BAF-44B4-BA2C-E75179395DB8}" sibTransId="{0050E553-D2F1-4F35-9E14-8884354C97D6}"/>
    <dgm:cxn modelId="{3AFAF466-E038-46E7-AFB5-AF2CA864268D}" srcId="{FD292C78-0ADC-4853-8001-38D611D91A25}" destId="{EB6C370C-5676-46A8-8D59-E63C80A5364B}" srcOrd="0" destOrd="0" parTransId="{92E27A68-D6F8-45E4-8023-54CC52DD50BE}" sibTransId="{771DA799-29ED-405F-8D78-6D58994522F6}"/>
    <dgm:cxn modelId="{C6476239-2BEA-43F5-B982-560BB4DE0D18}" srcId="{9EBD72A9-EEBE-479A-ABE2-150AC1AC2B50}" destId="{0636B821-0DA3-4A27-8103-FD411F69FABD}" srcOrd="0" destOrd="0" parTransId="{9F78550F-7334-4DC8-BB10-0264AFD23DBE}" sibTransId="{9A8A6B91-C584-4820-9EAB-B9E3D8B147F8}"/>
    <dgm:cxn modelId="{1C9CF1C1-FADA-4C91-9566-EA0E884823B3}" srcId="{21DE1CA1-6311-4845-99F8-7F105D7D5CAE}" destId="{E2CFBD1C-E75E-43EA-AFF4-41895F488AF5}" srcOrd="1" destOrd="0" parTransId="{C37D3115-E6B8-41C4-A433-B071BFF2D23D}" sibTransId="{3A09A529-50B6-4C33-BCD9-2B677E0286BF}"/>
    <dgm:cxn modelId="{87964683-9DBD-4C3E-BEBC-DE811AA3C34F}" type="presOf" srcId="{82FAE8CF-B432-441C-A001-4F1C982DFBEE}" destId="{B873634B-C195-4351-A5CC-7D9B3B687B53}" srcOrd="0" destOrd="1" presId="urn:microsoft.com/office/officeart/2005/8/layout/chevron2"/>
    <dgm:cxn modelId="{D093AC1D-3F8D-4FDF-800F-DC5A6E17ADFC}" srcId="{FD292C78-0ADC-4853-8001-38D611D91A25}" destId="{27691894-8562-4A86-A0EF-006E6CA7EF57}" srcOrd="1" destOrd="0" parTransId="{0B9914D1-376D-418D-8DCD-311D59EA83C1}" sibTransId="{130D08FC-81FF-4417-ABF9-D696950BD561}"/>
    <dgm:cxn modelId="{1572D3F8-42FA-4204-B864-5B4EA5D71631}" type="presOf" srcId="{EB6C370C-5676-46A8-8D59-E63C80A5364B}" destId="{AEDC8E91-1406-4A41-B034-55C7F8C1DCC3}" srcOrd="0" destOrd="0" presId="urn:microsoft.com/office/officeart/2005/8/layout/chevron2"/>
    <dgm:cxn modelId="{70A39D72-CD5B-4A55-B1BF-D02C74D74DB3}" type="presOf" srcId="{A7D5B47C-1BD1-42CC-ADE7-5EB028085383}" destId="{190728A3-83B8-40CF-AA25-6CA27A729D19}" srcOrd="0" destOrd="2" presId="urn:microsoft.com/office/officeart/2005/8/layout/chevron2"/>
    <dgm:cxn modelId="{C6520155-CC08-4961-9D65-E682340EB8B1}" srcId="{9EBD72A9-EEBE-479A-ABE2-150AC1AC2B50}" destId="{82FAE8CF-B432-441C-A001-4F1C982DFBEE}" srcOrd="1" destOrd="0" parTransId="{7D4F1704-F14D-4F23-B6C9-23EEA5AC78A2}" sibTransId="{959EC315-C229-42E4-99E4-E09C213CAD70}"/>
    <dgm:cxn modelId="{01DBB6B2-1FCF-4AF0-8487-E7B8241F1532}" srcId="{21DE1CA1-6311-4845-99F8-7F105D7D5CAE}" destId="{6DEEE147-E3BD-43B1-8184-19659390A9DE}" srcOrd="0" destOrd="0" parTransId="{6E49C5B9-9BDE-4375-BF65-2E111491E8F6}" sibTransId="{0603C960-DB6E-451B-8F35-794182C3AE02}"/>
    <dgm:cxn modelId="{6F560144-5CE0-4B64-860C-E5DA8EDD6398}" srcId="{21DE1CA1-6311-4845-99F8-7F105D7D5CAE}" destId="{A7D5B47C-1BD1-42CC-ADE7-5EB028085383}" srcOrd="2" destOrd="0" parTransId="{15827A2D-6927-4B4C-A406-B8065F209929}" sibTransId="{293648D9-D006-4317-A16A-765E7FDD9577}"/>
    <dgm:cxn modelId="{340623A0-FED8-4709-A350-F0E000A7AA52}" type="presOf" srcId="{0636B821-0DA3-4A27-8103-FD411F69FABD}" destId="{B873634B-C195-4351-A5CC-7D9B3B687B53}" srcOrd="0" destOrd="0" presId="urn:microsoft.com/office/officeart/2005/8/layout/chevron2"/>
    <dgm:cxn modelId="{6AA3B4CD-B977-4AB9-AD33-C3EFE404E26B}" type="presParOf" srcId="{BD262403-CB97-4FC9-9477-D4B4B2119B1B}" destId="{584FD49B-90FF-4527-B28D-9318EE6DC1CD}" srcOrd="0" destOrd="0" presId="urn:microsoft.com/office/officeart/2005/8/layout/chevron2"/>
    <dgm:cxn modelId="{BFFE2003-8DD0-4F1C-9D7D-6BF9C1282557}" type="presParOf" srcId="{584FD49B-90FF-4527-B28D-9318EE6DC1CD}" destId="{746056EF-2ED3-4777-BF4B-13294DBBE445}" srcOrd="0" destOrd="0" presId="urn:microsoft.com/office/officeart/2005/8/layout/chevron2"/>
    <dgm:cxn modelId="{C8D0B9EF-8813-42E0-A0E1-6FEDBA5E80D3}" type="presParOf" srcId="{584FD49B-90FF-4527-B28D-9318EE6DC1CD}" destId="{AEDC8E91-1406-4A41-B034-55C7F8C1DCC3}" srcOrd="1" destOrd="0" presId="urn:microsoft.com/office/officeart/2005/8/layout/chevron2"/>
    <dgm:cxn modelId="{86C18BE5-1CDC-424D-BC7A-3DD1119114DB}" type="presParOf" srcId="{BD262403-CB97-4FC9-9477-D4B4B2119B1B}" destId="{4FE1F4FF-9486-4FFB-B5E6-6DB82FB70673}" srcOrd="1" destOrd="0" presId="urn:microsoft.com/office/officeart/2005/8/layout/chevron2"/>
    <dgm:cxn modelId="{F4503A09-70D3-46A5-BE81-B9CE464570F9}" type="presParOf" srcId="{BD262403-CB97-4FC9-9477-D4B4B2119B1B}" destId="{02EE5B6B-3FAE-4C7F-BFB3-3BFDA58CFE65}" srcOrd="2" destOrd="0" presId="urn:microsoft.com/office/officeart/2005/8/layout/chevron2"/>
    <dgm:cxn modelId="{BC1CC952-6D22-4331-99B2-397C9DC6A0DB}" type="presParOf" srcId="{02EE5B6B-3FAE-4C7F-BFB3-3BFDA58CFE65}" destId="{D079BDFE-A2F0-45A4-AE82-3EE97F40E24C}" srcOrd="0" destOrd="0" presId="urn:microsoft.com/office/officeart/2005/8/layout/chevron2"/>
    <dgm:cxn modelId="{2D5BB753-C8F1-4FBF-A323-08925800FBD3}" type="presParOf" srcId="{02EE5B6B-3FAE-4C7F-BFB3-3BFDA58CFE65}" destId="{190728A3-83B8-40CF-AA25-6CA27A729D19}" srcOrd="1" destOrd="0" presId="urn:microsoft.com/office/officeart/2005/8/layout/chevron2"/>
    <dgm:cxn modelId="{83090D05-89BE-4B69-8E5B-D71119A95249}" type="presParOf" srcId="{BD262403-CB97-4FC9-9477-D4B4B2119B1B}" destId="{C1A933F2-8973-4EF0-9AF2-FCB546773AC1}" srcOrd="3" destOrd="0" presId="urn:microsoft.com/office/officeart/2005/8/layout/chevron2"/>
    <dgm:cxn modelId="{AB544025-46AD-46F3-8C2E-21B4EE12CD71}" type="presParOf" srcId="{BD262403-CB97-4FC9-9477-D4B4B2119B1B}" destId="{0F03C903-C8CD-44BA-9D3D-EFFCA4670C23}" srcOrd="4" destOrd="0" presId="urn:microsoft.com/office/officeart/2005/8/layout/chevron2"/>
    <dgm:cxn modelId="{12A09CD0-2FA3-45C1-B370-B66B6B6A1AC5}" type="presParOf" srcId="{0F03C903-C8CD-44BA-9D3D-EFFCA4670C23}" destId="{FE77BC75-0A82-45DD-8BB8-ACCA974F4237}" srcOrd="0" destOrd="0" presId="urn:microsoft.com/office/officeart/2005/8/layout/chevron2"/>
    <dgm:cxn modelId="{EC9468CE-675A-4A5B-9462-E9A3F0CCD841}" type="presParOf" srcId="{0F03C903-C8CD-44BA-9D3D-EFFCA4670C23}" destId="{B873634B-C195-4351-A5CC-7D9B3B687B5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F4E5F33-8C5D-4348-BC5E-5920F91082C0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292C78-0ADC-4853-8001-38D611D91A25}">
      <dgm:prSet phldrT="[Текст]" custT="1"/>
      <dgm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6200000" scaled="0"/>
        </a:gra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E7AEBD-5BAF-44B4-BA2C-E75179395DB8}" type="parTrans" cxnId="{725021A0-6C80-4ACF-8823-E9C68BD137A7}">
      <dgm:prSet/>
      <dgm:spPr/>
      <dgm:t>
        <a:bodyPr/>
        <a:lstStyle/>
        <a:p>
          <a:endParaRPr lang="ru-RU"/>
        </a:p>
      </dgm:t>
    </dgm:pt>
    <dgm:pt modelId="{0050E553-D2F1-4F35-9E14-8884354C97D6}" type="sibTrans" cxnId="{725021A0-6C80-4ACF-8823-E9C68BD137A7}">
      <dgm:prSet/>
      <dgm:spPr/>
      <dgm:t>
        <a:bodyPr/>
        <a:lstStyle/>
        <a:p>
          <a:endParaRPr lang="ru-RU"/>
        </a:p>
      </dgm:t>
    </dgm:pt>
    <dgm:pt modelId="{27691894-8562-4A86-A0EF-006E6CA7EF57}">
      <dgm:prSet phldrT="[Текст]" custT="1"/>
      <dgm:spPr>
        <a:solidFill>
          <a:schemeClr val="tx2">
            <a:lumMod val="20000"/>
            <a:lumOff val="8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Создание  единого бренда района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9914D1-376D-418D-8DCD-311D59EA83C1}" type="parTrans" cxnId="{D093AC1D-3F8D-4FDF-800F-DC5A6E17ADFC}">
      <dgm:prSet/>
      <dgm:spPr/>
      <dgm:t>
        <a:bodyPr/>
        <a:lstStyle/>
        <a:p>
          <a:endParaRPr lang="ru-RU"/>
        </a:p>
      </dgm:t>
    </dgm:pt>
    <dgm:pt modelId="{130D08FC-81FF-4417-ABF9-D696950BD561}" type="sibTrans" cxnId="{D093AC1D-3F8D-4FDF-800F-DC5A6E17ADFC}">
      <dgm:prSet/>
      <dgm:spPr/>
      <dgm:t>
        <a:bodyPr/>
        <a:lstStyle/>
        <a:p>
          <a:endParaRPr lang="ru-RU"/>
        </a:p>
      </dgm:t>
    </dgm:pt>
    <dgm:pt modelId="{6DEEE147-E3BD-43B1-8184-19659390A9DE}">
      <dgm:prSet phldrT="[Текст]" custT="1"/>
      <dgm:spPr>
        <a:solidFill>
          <a:schemeClr val="tx2">
            <a:lumMod val="20000"/>
            <a:lumOff val="8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 Формирование качественного реестра неиспользуемого имущества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49C5B9-9BDE-4375-BF65-2E111491E8F6}" type="parTrans" cxnId="{01DBB6B2-1FCF-4AF0-8487-E7B8241F1532}">
      <dgm:prSet/>
      <dgm:spPr/>
      <dgm:t>
        <a:bodyPr/>
        <a:lstStyle/>
        <a:p>
          <a:endParaRPr lang="ru-RU"/>
        </a:p>
      </dgm:t>
    </dgm:pt>
    <dgm:pt modelId="{0603C960-DB6E-451B-8F35-794182C3AE02}" type="sibTrans" cxnId="{01DBB6B2-1FCF-4AF0-8487-E7B8241F1532}">
      <dgm:prSet/>
      <dgm:spPr/>
      <dgm:t>
        <a:bodyPr/>
        <a:lstStyle/>
        <a:p>
          <a:endParaRPr lang="ru-RU"/>
        </a:p>
      </dgm:t>
    </dgm:pt>
    <dgm:pt modelId="{0636B821-0DA3-4A27-8103-FD411F69FABD}">
      <dgm:prSet phldrT="[Текст]" custT="1"/>
      <dgm:spPr>
        <a:solidFill>
          <a:schemeClr val="tx2">
            <a:lumMod val="20000"/>
            <a:lumOff val="8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Создание системы освещения деятельности органов  власти района в сфере инвестиций в СМИ и сети интернет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78550F-7334-4DC8-BB10-0264AFD23DBE}" type="parTrans" cxnId="{C6476239-2BEA-43F5-B982-560BB4DE0D18}">
      <dgm:prSet/>
      <dgm:spPr/>
      <dgm:t>
        <a:bodyPr/>
        <a:lstStyle/>
        <a:p>
          <a:endParaRPr lang="ru-RU"/>
        </a:p>
      </dgm:t>
    </dgm:pt>
    <dgm:pt modelId="{9A8A6B91-C584-4820-9EAB-B9E3D8B147F8}" type="sibTrans" cxnId="{C6476239-2BEA-43F5-B982-560BB4DE0D18}">
      <dgm:prSet/>
      <dgm:spPr/>
      <dgm:t>
        <a:bodyPr/>
        <a:lstStyle/>
        <a:p>
          <a:endParaRPr lang="ru-RU"/>
        </a:p>
      </dgm:t>
    </dgm:pt>
    <dgm:pt modelId="{EB6C370C-5676-46A8-8D59-E63C80A5364B}">
      <dgm:prSet phldrT="[Текст]" custT="1"/>
      <dgm:spPr>
        <a:solidFill>
          <a:schemeClr val="tx2">
            <a:lumMod val="20000"/>
            <a:lumOff val="8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Создание Совета по непрерывному улучшению инвестиционного климата и поддержке инвестиционных проектов под руководством Главы района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27A68-D6F8-45E4-8023-54CC52DD50BE}" type="parTrans" cxnId="{3AFAF466-E038-46E7-AFB5-AF2CA864268D}">
      <dgm:prSet/>
      <dgm:spPr/>
      <dgm:t>
        <a:bodyPr/>
        <a:lstStyle/>
        <a:p>
          <a:endParaRPr lang="ru-RU"/>
        </a:p>
      </dgm:t>
    </dgm:pt>
    <dgm:pt modelId="{771DA799-29ED-405F-8D78-6D58994522F6}" type="sibTrans" cxnId="{3AFAF466-E038-46E7-AFB5-AF2CA864268D}">
      <dgm:prSet/>
      <dgm:spPr/>
      <dgm:t>
        <a:bodyPr/>
        <a:lstStyle/>
        <a:p>
          <a:endParaRPr lang="ru-RU"/>
        </a:p>
      </dgm:t>
    </dgm:pt>
    <dgm:pt modelId="{21DE1CA1-6311-4845-99F8-7F105D7D5CAE}">
      <dgm:prSet phldrT="[Текст]" custT="1"/>
      <dgm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6200000" scaled="0"/>
        </a:gra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0CF7F4-BDFC-4546-B2A2-6954EB7AA33F}" type="parTrans" cxnId="{570BD9B7-4B80-4E17-860D-D55564C6A935}">
      <dgm:prSet/>
      <dgm:spPr/>
      <dgm:t>
        <a:bodyPr/>
        <a:lstStyle/>
        <a:p>
          <a:endParaRPr lang="ru-RU"/>
        </a:p>
      </dgm:t>
    </dgm:pt>
    <dgm:pt modelId="{BC614057-6494-493D-8E07-817D3A051D4B}" type="sibTrans" cxnId="{570BD9B7-4B80-4E17-860D-D55564C6A935}">
      <dgm:prSet/>
      <dgm:spPr/>
      <dgm:t>
        <a:bodyPr/>
        <a:lstStyle/>
        <a:p>
          <a:endParaRPr lang="ru-RU"/>
        </a:p>
      </dgm:t>
    </dgm:pt>
    <dgm:pt modelId="{9EBD72A9-EEBE-479A-ABE2-150AC1AC2B50}">
      <dgm:prSet phldrT="[Текст]" custT="1"/>
      <dgm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6200000" scaled="0"/>
        </a:gra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9B7D54-10AA-4AFE-AFA0-2D6CF2828730}" type="parTrans" cxnId="{954AA545-69DB-4A80-B5A9-77063091F46D}">
      <dgm:prSet/>
      <dgm:spPr/>
      <dgm:t>
        <a:bodyPr/>
        <a:lstStyle/>
        <a:p>
          <a:endParaRPr lang="ru-RU"/>
        </a:p>
      </dgm:t>
    </dgm:pt>
    <dgm:pt modelId="{4B141C8D-B538-4253-9662-E55953CD159A}" type="sibTrans" cxnId="{954AA545-69DB-4A80-B5A9-77063091F46D}">
      <dgm:prSet/>
      <dgm:spPr/>
      <dgm:t>
        <a:bodyPr/>
        <a:lstStyle/>
        <a:p>
          <a:endParaRPr lang="ru-RU"/>
        </a:p>
      </dgm:t>
    </dgm:pt>
    <dgm:pt modelId="{82FAE8CF-B432-441C-A001-4F1C982DFBEE}">
      <dgm:prSet phldrT="[Текст]" custT="1"/>
      <dgm:spPr>
        <a:solidFill>
          <a:schemeClr val="tx2">
            <a:lumMod val="20000"/>
            <a:lumOff val="8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Создание организационной структуры для поиска и формализации  бизнес -идей для потенциальных инвесторов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4F1704-F14D-4F23-B6C9-23EEA5AC78A2}" type="parTrans" cxnId="{C6520155-CC08-4961-9D65-E682340EB8B1}">
      <dgm:prSet/>
      <dgm:spPr/>
      <dgm:t>
        <a:bodyPr/>
        <a:lstStyle/>
        <a:p>
          <a:endParaRPr lang="ru-RU"/>
        </a:p>
      </dgm:t>
    </dgm:pt>
    <dgm:pt modelId="{959EC315-C229-42E4-99E4-E09C213CAD70}" type="sibTrans" cxnId="{C6520155-CC08-4961-9D65-E682340EB8B1}">
      <dgm:prSet/>
      <dgm:spPr/>
      <dgm:t>
        <a:bodyPr/>
        <a:lstStyle/>
        <a:p>
          <a:endParaRPr lang="ru-RU"/>
        </a:p>
      </dgm:t>
    </dgm:pt>
    <dgm:pt modelId="{AB97D13E-B0B7-420C-B44C-3981B5AC7E9C}">
      <dgm:prSet phldrT="[Текст]" custT="1"/>
      <dgm:spPr>
        <a:solidFill>
          <a:schemeClr val="tx2">
            <a:lumMod val="20000"/>
            <a:lumOff val="8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Разработка  пакета нормативных актов муниципального уровня, определяющих формы и порядок поддержки инвестиционных проектов органами власти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D88A77B-F6D7-4E9C-8BE3-BC74731BB521}" type="parTrans" cxnId="{9DB54830-110A-4319-BB2E-14A7F487FF8D}">
      <dgm:prSet/>
      <dgm:spPr/>
      <dgm:t>
        <a:bodyPr/>
        <a:lstStyle/>
        <a:p>
          <a:endParaRPr lang="ru-RU"/>
        </a:p>
      </dgm:t>
    </dgm:pt>
    <dgm:pt modelId="{66BDDEF5-AC62-49D8-ABEB-2702D4D79B5E}" type="sibTrans" cxnId="{9DB54830-110A-4319-BB2E-14A7F487FF8D}">
      <dgm:prSet/>
      <dgm:spPr/>
      <dgm:t>
        <a:bodyPr/>
        <a:lstStyle/>
        <a:p>
          <a:endParaRPr lang="ru-RU"/>
        </a:p>
      </dgm:t>
    </dgm:pt>
    <dgm:pt modelId="{4A40CF17-56D9-429D-9F0F-2EC744B64440}">
      <dgm:prSet phldrT="[Текст]" custT="1"/>
      <dgm:spPr>
        <a:solidFill>
          <a:schemeClr val="tx2">
            <a:lumMod val="20000"/>
            <a:lumOff val="8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Создание подразделения в структуре исполнительного комитета, ответственного за реализацию инвестиционной политики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BDCF0D-72E1-42BD-989D-7148A11CFDD3}" type="parTrans" cxnId="{2E1E045C-4F01-4D4E-B35E-8821A6C79C03}">
      <dgm:prSet/>
      <dgm:spPr/>
      <dgm:t>
        <a:bodyPr/>
        <a:lstStyle/>
        <a:p>
          <a:endParaRPr lang="ru-RU"/>
        </a:p>
      </dgm:t>
    </dgm:pt>
    <dgm:pt modelId="{18B8EB15-AF5D-43C1-9AAA-2748EAEF3464}" type="sibTrans" cxnId="{2E1E045C-4F01-4D4E-B35E-8821A6C79C03}">
      <dgm:prSet/>
      <dgm:spPr/>
      <dgm:t>
        <a:bodyPr/>
        <a:lstStyle/>
        <a:p>
          <a:endParaRPr lang="ru-RU"/>
        </a:p>
      </dgm:t>
    </dgm:pt>
    <dgm:pt modelId="{59E4F619-3B39-488A-B039-AEB9F6355223}">
      <dgm:prSet phldrT="[Текст]" custT="1"/>
      <dgm:spPr>
        <a:solidFill>
          <a:schemeClr val="tx2">
            <a:lumMod val="20000"/>
            <a:lumOff val="8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Регулярная работа по привлечению внешних инвесторов в экономику района из других регионов и стран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661CED-AAC1-4FD3-86BA-9EB021470231}" type="parTrans" cxnId="{18C2FA1C-1760-485B-89FE-71D7D7A6AE3D}">
      <dgm:prSet/>
      <dgm:spPr/>
      <dgm:t>
        <a:bodyPr/>
        <a:lstStyle/>
        <a:p>
          <a:endParaRPr lang="ru-RU"/>
        </a:p>
      </dgm:t>
    </dgm:pt>
    <dgm:pt modelId="{E7EAC087-CB04-457D-8E28-C5817D62497B}" type="sibTrans" cxnId="{18C2FA1C-1760-485B-89FE-71D7D7A6AE3D}">
      <dgm:prSet/>
      <dgm:spPr/>
      <dgm:t>
        <a:bodyPr/>
        <a:lstStyle/>
        <a:p>
          <a:endParaRPr lang="ru-RU"/>
        </a:p>
      </dgm:t>
    </dgm:pt>
    <dgm:pt modelId="{BD262403-CB97-4FC9-9477-D4B4B2119B1B}" type="pres">
      <dgm:prSet presAssocID="{FF4E5F33-8C5D-4348-BC5E-5920F91082C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84FD49B-90FF-4527-B28D-9318EE6DC1CD}" type="pres">
      <dgm:prSet presAssocID="{FD292C78-0ADC-4853-8001-38D611D91A25}" presName="composite" presStyleCnt="0"/>
      <dgm:spPr/>
    </dgm:pt>
    <dgm:pt modelId="{746056EF-2ED3-4777-BF4B-13294DBBE445}" type="pres">
      <dgm:prSet presAssocID="{FD292C78-0ADC-4853-8001-38D611D91A25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DC8E91-1406-4A41-B034-55C7F8C1DCC3}" type="pres">
      <dgm:prSet presAssocID="{FD292C78-0ADC-4853-8001-38D611D91A25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E1F4FF-9486-4FFB-B5E6-6DB82FB70673}" type="pres">
      <dgm:prSet presAssocID="{0050E553-D2F1-4F35-9E14-8884354C97D6}" presName="sp" presStyleCnt="0"/>
      <dgm:spPr/>
    </dgm:pt>
    <dgm:pt modelId="{02EE5B6B-3FAE-4C7F-BFB3-3BFDA58CFE65}" type="pres">
      <dgm:prSet presAssocID="{21DE1CA1-6311-4845-99F8-7F105D7D5CAE}" presName="composite" presStyleCnt="0"/>
      <dgm:spPr/>
    </dgm:pt>
    <dgm:pt modelId="{D079BDFE-A2F0-45A4-AE82-3EE97F40E24C}" type="pres">
      <dgm:prSet presAssocID="{21DE1CA1-6311-4845-99F8-7F105D7D5CAE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0728A3-83B8-40CF-AA25-6CA27A729D19}" type="pres">
      <dgm:prSet presAssocID="{21DE1CA1-6311-4845-99F8-7F105D7D5CAE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A933F2-8973-4EF0-9AF2-FCB546773AC1}" type="pres">
      <dgm:prSet presAssocID="{BC614057-6494-493D-8E07-817D3A051D4B}" presName="sp" presStyleCnt="0"/>
      <dgm:spPr/>
    </dgm:pt>
    <dgm:pt modelId="{0F03C903-C8CD-44BA-9D3D-EFFCA4670C23}" type="pres">
      <dgm:prSet presAssocID="{9EBD72A9-EEBE-479A-ABE2-150AC1AC2B50}" presName="composite" presStyleCnt="0"/>
      <dgm:spPr/>
    </dgm:pt>
    <dgm:pt modelId="{FE77BC75-0A82-45DD-8BB8-ACCA974F4237}" type="pres">
      <dgm:prSet presAssocID="{9EBD72A9-EEBE-479A-ABE2-150AC1AC2B50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73634B-C195-4351-A5CC-7D9B3B687B53}" type="pres">
      <dgm:prSet presAssocID="{9EBD72A9-EEBE-479A-ABE2-150AC1AC2B50}" presName="descendantText" presStyleLbl="alignAcc1" presStyleIdx="2" presStyleCnt="3" custScaleY="1208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93AC1D-3F8D-4FDF-800F-DC5A6E17ADFC}" srcId="{FD292C78-0ADC-4853-8001-38D611D91A25}" destId="{27691894-8562-4A86-A0EF-006E6CA7EF57}" srcOrd="1" destOrd="0" parTransId="{0B9914D1-376D-418D-8DCD-311D59EA83C1}" sibTransId="{130D08FC-81FF-4417-ABF9-D696950BD561}"/>
    <dgm:cxn modelId="{ADB15235-A940-45EC-AE8D-15D0CEC9A487}" type="presOf" srcId="{6DEEE147-E3BD-43B1-8184-19659390A9DE}" destId="{190728A3-83B8-40CF-AA25-6CA27A729D19}" srcOrd="0" destOrd="0" presId="urn:microsoft.com/office/officeart/2005/8/layout/chevron2"/>
    <dgm:cxn modelId="{FE739ECA-5DC4-4264-A002-3AD3764C302C}" type="presOf" srcId="{0636B821-0DA3-4A27-8103-FD411F69FABD}" destId="{B873634B-C195-4351-A5CC-7D9B3B687B53}" srcOrd="0" destOrd="0" presId="urn:microsoft.com/office/officeart/2005/8/layout/chevron2"/>
    <dgm:cxn modelId="{E2E119D7-8255-4A7A-A019-1DFC727F4AB1}" type="presOf" srcId="{FD292C78-0ADC-4853-8001-38D611D91A25}" destId="{746056EF-2ED3-4777-BF4B-13294DBBE445}" srcOrd="0" destOrd="0" presId="urn:microsoft.com/office/officeart/2005/8/layout/chevron2"/>
    <dgm:cxn modelId="{2E1E045C-4F01-4D4E-B35E-8821A6C79C03}" srcId="{9EBD72A9-EEBE-479A-ABE2-150AC1AC2B50}" destId="{4A40CF17-56D9-429D-9F0F-2EC744B64440}" srcOrd="2" destOrd="0" parTransId="{E6BDCF0D-72E1-42BD-989D-7148A11CFDD3}" sibTransId="{18B8EB15-AF5D-43C1-9AAA-2748EAEF3464}"/>
    <dgm:cxn modelId="{26EC597A-AC13-4776-8DCA-D8931021F965}" type="presOf" srcId="{82FAE8CF-B432-441C-A001-4F1C982DFBEE}" destId="{B873634B-C195-4351-A5CC-7D9B3B687B53}" srcOrd="0" destOrd="1" presId="urn:microsoft.com/office/officeart/2005/8/layout/chevron2"/>
    <dgm:cxn modelId="{A08027A2-1E43-49FE-BB08-31132D07419C}" type="presOf" srcId="{59E4F619-3B39-488A-B039-AEB9F6355223}" destId="{AEDC8E91-1406-4A41-B034-55C7F8C1DCC3}" srcOrd="0" destOrd="2" presId="urn:microsoft.com/office/officeart/2005/8/layout/chevron2"/>
    <dgm:cxn modelId="{C6520155-CC08-4961-9D65-E682340EB8B1}" srcId="{9EBD72A9-EEBE-479A-ABE2-150AC1AC2B50}" destId="{82FAE8CF-B432-441C-A001-4F1C982DFBEE}" srcOrd="1" destOrd="0" parTransId="{7D4F1704-F14D-4F23-B6C9-23EEA5AC78A2}" sibTransId="{959EC315-C229-42E4-99E4-E09C213CAD70}"/>
    <dgm:cxn modelId="{01DBB6B2-1FCF-4AF0-8487-E7B8241F1532}" srcId="{21DE1CA1-6311-4845-99F8-7F105D7D5CAE}" destId="{6DEEE147-E3BD-43B1-8184-19659390A9DE}" srcOrd="0" destOrd="0" parTransId="{6E49C5B9-9BDE-4375-BF65-2E111491E8F6}" sibTransId="{0603C960-DB6E-451B-8F35-794182C3AE02}"/>
    <dgm:cxn modelId="{58657864-7A17-422F-A1AF-B50B5C8811CF}" type="presOf" srcId="{EB6C370C-5676-46A8-8D59-E63C80A5364B}" destId="{AEDC8E91-1406-4A41-B034-55C7F8C1DCC3}" srcOrd="0" destOrd="0" presId="urn:microsoft.com/office/officeart/2005/8/layout/chevron2"/>
    <dgm:cxn modelId="{18C2FA1C-1760-485B-89FE-71D7D7A6AE3D}" srcId="{FD292C78-0ADC-4853-8001-38D611D91A25}" destId="{59E4F619-3B39-488A-B039-AEB9F6355223}" srcOrd="2" destOrd="0" parTransId="{7E661CED-AAC1-4FD3-86BA-9EB021470231}" sibTransId="{E7EAC087-CB04-457D-8E28-C5817D62497B}"/>
    <dgm:cxn modelId="{C6476239-2BEA-43F5-B982-560BB4DE0D18}" srcId="{9EBD72A9-EEBE-479A-ABE2-150AC1AC2B50}" destId="{0636B821-0DA3-4A27-8103-FD411F69FABD}" srcOrd="0" destOrd="0" parTransId="{9F78550F-7334-4DC8-BB10-0264AFD23DBE}" sibTransId="{9A8A6B91-C584-4820-9EAB-B9E3D8B147F8}"/>
    <dgm:cxn modelId="{D6DCB375-82BA-4206-9697-9004687FD774}" type="presOf" srcId="{AB97D13E-B0B7-420C-B44C-3981B5AC7E9C}" destId="{190728A3-83B8-40CF-AA25-6CA27A729D19}" srcOrd="0" destOrd="1" presId="urn:microsoft.com/office/officeart/2005/8/layout/chevron2"/>
    <dgm:cxn modelId="{DB48ADDF-397C-4F8A-BD86-58D7C2D155A3}" type="presOf" srcId="{21DE1CA1-6311-4845-99F8-7F105D7D5CAE}" destId="{D079BDFE-A2F0-45A4-AE82-3EE97F40E24C}" srcOrd="0" destOrd="0" presId="urn:microsoft.com/office/officeart/2005/8/layout/chevron2"/>
    <dgm:cxn modelId="{4CF1F188-3B12-442D-95A2-138021C30607}" type="presOf" srcId="{4A40CF17-56D9-429D-9F0F-2EC744B64440}" destId="{B873634B-C195-4351-A5CC-7D9B3B687B53}" srcOrd="0" destOrd="2" presId="urn:microsoft.com/office/officeart/2005/8/layout/chevron2"/>
    <dgm:cxn modelId="{725021A0-6C80-4ACF-8823-E9C68BD137A7}" srcId="{FF4E5F33-8C5D-4348-BC5E-5920F91082C0}" destId="{FD292C78-0ADC-4853-8001-38D611D91A25}" srcOrd="0" destOrd="0" parTransId="{E0E7AEBD-5BAF-44B4-BA2C-E75179395DB8}" sibTransId="{0050E553-D2F1-4F35-9E14-8884354C97D6}"/>
    <dgm:cxn modelId="{570BD9B7-4B80-4E17-860D-D55564C6A935}" srcId="{FF4E5F33-8C5D-4348-BC5E-5920F91082C0}" destId="{21DE1CA1-6311-4845-99F8-7F105D7D5CAE}" srcOrd="1" destOrd="0" parTransId="{670CF7F4-BDFC-4546-B2A2-6954EB7AA33F}" sibTransId="{BC614057-6494-493D-8E07-817D3A051D4B}"/>
    <dgm:cxn modelId="{3BEDDB78-AFB0-4D93-BC71-C6FE3ACCD731}" type="presOf" srcId="{9EBD72A9-EEBE-479A-ABE2-150AC1AC2B50}" destId="{FE77BC75-0A82-45DD-8BB8-ACCA974F4237}" srcOrd="0" destOrd="0" presId="urn:microsoft.com/office/officeart/2005/8/layout/chevron2"/>
    <dgm:cxn modelId="{3AFAF466-E038-46E7-AFB5-AF2CA864268D}" srcId="{FD292C78-0ADC-4853-8001-38D611D91A25}" destId="{EB6C370C-5676-46A8-8D59-E63C80A5364B}" srcOrd="0" destOrd="0" parTransId="{92E27A68-D6F8-45E4-8023-54CC52DD50BE}" sibTransId="{771DA799-29ED-405F-8D78-6D58994522F6}"/>
    <dgm:cxn modelId="{9DB54830-110A-4319-BB2E-14A7F487FF8D}" srcId="{21DE1CA1-6311-4845-99F8-7F105D7D5CAE}" destId="{AB97D13E-B0B7-420C-B44C-3981B5AC7E9C}" srcOrd="1" destOrd="0" parTransId="{ED88A77B-F6D7-4E9C-8BE3-BC74731BB521}" sibTransId="{66BDDEF5-AC62-49D8-ABEB-2702D4D79B5E}"/>
    <dgm:cxn modelId="{954AA545-69DB-4A80-B5A9-77063091F46D}" srcId="{FF4E5F33-8C5D-4348-BC5E-5920F91082C0}" destId="{9EBD72A9-EEBE-479A-ABE2-150AC1AC2B50}" srcOrd="2" destOrd="0" parTransId="{8A9B7D54-10AA-4AFE-AFA0-2D6CF2828730}" sibTransId="{4B141C8D-B538-4253-9662-E55953CD159A}"/>
    <dgm:cxn modelId="{E0BEC49A-EE7C-4CBC-9DA1-123BF4FB57C9}" type="presOf" srcId="{FF4E5F33-8C5D-4348-BC5E-5920F91082C0}" destId="{BD262403-CB97-4FC9-9477-D4B4B2119B1B}" srcOrd="0" destOrd="0" presId="urn:microsoft.com/office/officeart/2005/8/layout/chevron2"/>
    <dgm:cxn modelId="{808952DB-C107-41C5-B0DF-FD78B7B331FC}" type="presOf" srcId="{27691894-8562-4A86-A0EF-006E6CA7EF57}" destId="{AEDC8E91-1406-4A41-B034-55C7F8C1DCC3}" srcOrd="0" destOrd="1" presId="urn:microsoft.com/office/officeart/2005/8/layout/chevron2"/>
    <dgm:cxn modelId="{87C6CA34-8E0E-4DC4-A469-39AA47CE116D}" type="presParOf" srcId="{BD262403-CB97-4FC9-9477-D4B4B2119B1B}" destId="{584FD49B-90FF-4527-B28D-9318EE6DC1CD}" srcOrd="0" destOrd="0" presId="urn:microsoft.com/office/officeart/2005/8/layout/chevron2"/>
    <dgm:cxn modelId="{A33B53AD-AA4A-4196-AF3C-2D592053ACC8}" type="presParOf" srcId="{584FD49B-90FF-4527-B28D-9318EE6DC1CD}" destId="{746056EF-2ED3-4777-BF4B-13294DBBE445}" srcOrd="0" destOrd="0" presId="urn:microsoft.com/office/officeart/2005/8/layout/chevron2"/>
    <dgm:cxn modelId="{2796E032-6C00-4030-8EC7-F66CD85AB5C4}" type="presParOf" srcId="{584FD49B-90FF-4527-B28D-9318EE6DC1CD}" destId="{AEDC8E91-1406-4A41-B034-55C7F8C1DCC3}" srcOrd="1" destOrd="0" presId="urn:microsoft.com/office/officeart/2005/8/layout/chevron2"/>
    <dgm:cxn modelId="{0A481356-E210-47C5-A751-6627A7FEE2A6}" type="presParOf" srcId="{BD262403-CB97-4FC9-9477-D4B4B2119B1B}" destId="{4FE1F4FF-9486-4FFB-B5E6-6DB82FB70673}" srcOrd="1" destOrd="0" presId="urn:microsoft.com/office/officeart/2005/8/layout/chevron2"/>
    <dgm:cxn modelId="{58DE8DDB-EF84-4B35-B2E1-768A38C13510}" type="presParOf" srcId="{BD262403-CB97-4FC9-9477-D4B4B2119B1B}" destId="{02EE5B6B-3FAE-4C7F-BFB3-3BFDA58CFE65}" srcOrd="2" destOrd="0" presId="urn:microsoft.com/office/officeart/2005/8/layout/chevron2"/>
    <dgm:cxn modelId="{E7D29E78-CAC9-408E-A724-4BF2913731C7}" type="presParOf" srcId="{02EE5B6B-3FAE-4C7F-BFB3-3BFDA58CFE65}" destId="{D079BDFE-A2F0-45A4-AE82-3EE97F40E24C}" srcOrd="0" destOrd="0" presId="urn:microsoft.com/office/officeart/2005/8/layout/chevron2"/>
    <dgm:cxn modelId="{CB8F1312-3237-49F6-89CA-B78025EA60B7}" type="presParOf" srcId="{02EE5B6B-3FAE-4C7F-BFB3-3BFDA58CFE65}" destId="{190728A3-83B8-40CF-AA25-6CA27A729D19}" srcOrd="1" destOrd="0" presId="urn:microsoft.com/office/officeart/2005/8/layout/chevron2"/>
    <dgm:cxn modelId="{032D021C-BB78-4D89-B1CC-A00C1F564964}" type="presParOf" srcId="{BD262403-CB97-4FC9-9477-D4B4B2119B1B}" destId="{C1A933F2-8973-4EF0-9AF2-FCB546773AC1}" srcOrd="3" destOrd="0" presId="urn:microsoft.com/office/officeart/2005/8/layout/chevron2"/>
    <dgm:cxn modelId="{7149B444-5E3B-4B08-A219-E9D20E5B89BB}" type="presParOf" srcId="{BD262403-CB97-4FC9-9477-D4B4B2119B1B}" destId="{0F03C903-C8CD-44BA-9D3D-EFFCA4670C23}" srcOrd="4" destOrd="0" presId="urn:microsoft.com/office/officeart/2005/8/layout/chevron2"/>
    <dgm:cxn modelId="{DF632B8B-38A7-4413-896D-B61BAC78BB97}" type="presParOf" srcId="{0F03C903-C8CD-44BA-9D3D-EFFCA4670C23}" destId="{FE77BC75-0A82-45DD-8BB8-ACCA974F4237}" srcOrd="0" destOrd="0" presId="urn:microsoft.com/office/officeart/2005/8/layout/chevron2"/>
    <dgm:cxn modelId="{200594C6-5F47-4FF4-BB65-1D5D61E928EA}" type="presParOf" srcId="{0F03C903-C8CD-44BA-9D3D-EFFCA4670C23}" destId="{B873634B-C195-4351-A5CC-7D9B3B687B5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5C6C894-1285-4440-8895-7A855F7530EE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6891605-7231-4CF3-836E-DD681604D07B}">
      <dgm:prSet phldrT="[Текст]" custT="1"/>
      <dgm:spPr>
        <a:solidFill>
          <a:schemeClr val="accent5">
            <a:lumMod val="75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800" b="1" dirty="0" smtClean="0">
              <a:latin typeface="Arial" panose="020B0604020202020204" pitchFamily="34" charset="0"/>
              <a:cs typeface="Arial" panose="020B0604020202020204" pitchFamily="34" charset="0"/>
            </a:rPr>
            <a:t>23 699,6</a:t>
          </a:r>
          <a:endParaRPr lang="ru-RU" sz="2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554D20-6DAD-4FAE-85F2-17E495E0A325}" type="parTrans" cxnId="{89C682F4-CE9A-49CC-849E-0F4620745C17}">
      <dgm:prSet/>
      <dgm:spPr/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3FB414-FEC0-4A90-A17D-C039F495C048}" type="sibTrans" cxnId="{89C682F4-CE9A-49CC-849E-0F4620745C17}">
      <dgm:prSet/>
      <dgm:spPr/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C416B6-DA02-4614-BBFC-B52026DBF44E}">
      <dgm:prSet phldrT="[Текст]"/>
      <dgm:spPr>
        <a:solidFill>
          <a:schemeClr val="tx2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Муниципальный бюджет</a:t>
          </a:r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594CED-8A2A-487D-963F-2DF270CCB1B9}" type="parTrans" cxnId="{3DEA1ED0-654B-41C4-84CC-287E89F33D82}">
      <dgm:prSet/>
      <dgm:spPr/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B00EBB-D55D-411A-A999-EAA1DF2C455E}" type="sibTrans" cxnId="{3DEA1ED0-654B-41C4-84CC-287E89F33D82}">
      <dgm:prSet/>
      <dgm:spPr/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D83D00-87C0-4511-84D9-3738EA009C16}">
      <dgm:prSet phldrT="[Текст]"/>
      <dgm:spPr>
        <a:solidFill>
          <a:schemeClr val="accent3">
            <a:lumMod val="75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Республиканский бюджет</a:t>
          </a:r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96F4AC-C4D9-4770-B7E5-CA41B726A4E0}" type="parTrans" cxnId="{0E77A18C-39F4-48D6-88EA-1428B11C8FC5}">
      <dgm:prSet/>
      <dgm:spPr/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63B081C-9CB0-448B-AE8B-833D26C14E90}" type="sibTrans" cxnId="{0E77A18C-39F4-48D6-88EA-1428B11C8FC5}">
      <dgm:prSet/>
      <dgm:spPr/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E5F011-67C9-4B4B-B029-6C529032027A}">
      <dgm:prSet phldrT="[Текст]"/>
      <dgm:spPr>
        <a:solidFill>
          <a:schemeClr val="accent4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Внебюджетные источники</a:t>
          </a:r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2B3D1E-E3B1-4330-878F-7218634123FF}" type="parTrans" cxnId="{DFC796CC-70F9-493F-8597-EAA3B49B71EE}">
      <dgm:prSet/>
      <dgm:spPr/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6F1060-F345-412D-9C0D-0EF41577FBC0}" type="sibTrans" cxnId="{DFC796CC-70F9-493F-8597-EAA3B49B71EE}">
      <dgm:prSet/>
      <dgm:spPr/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95F1CD-585F-4140-ABCB-71697FD27C6C}">
      <dgm:prSet phldrT="[Текст]" custT="1"/>
      <dgm:spPr>
        <a:solidFill>
          <a:schemeClr val="accent4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800" b="1" dirty="0" smtClean="0">
              <a:latin typeface="Arial" panose="020B0604020202020204" pitchFamily="34" charset="0"/>
              <a:cs typeface="Arial" panose="020B0604020202020204" pitchFamily="34" charset="0"/>
            </a:rPr>
            <a:t>21 609,2</a:t>
          </a:r>
          <a:endParaRPr lang="ru-RU" sz="2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356DA2-1E72-4BFD-B9F1-FD3F3C75D571}" type="parTrans" cxnId="{CF39AACD-54CA-4CF2-B19A-120C87048377}">
      <dgm:prSet/>
      <dgm:spPr/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561B6D-F92E-4EE9-BA84-87F7B00C3275}" type="sibTrans" cxnId="{CF39AACD-54CA-4CF2-B19A-120C87048377}">
      <dgm:prSet/>
      <dgm:spPr/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470F38-39CF-4EA2-A808-27C674A36749}">
      <dgm:prSet phldrT="[Текст]" custT="1"/>
      <dgm:spPr>
        <a:solidFill>
          <a:schemeClr val="tx2">
            <a:lumMod val="60000"/>
            <a:lumOff val="4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800" b="1" dirty="0" smtClean="0">
              <a:latin typeface="Arial" panose="020B0604020202020204" pitchFamily="34" charset="0"/>
              <a:cs typeface="Arial" panose="020B0604020202020204" pitchFamily="34" charset="0"/>
            </a:rPr>
            <a:t>62,5</a:t>
          </a:r>
          <a:endParaRPr lang="ru-RU" sz="2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FC6629-3858-4A41-855F-7C088EB99CEA}" type="parTrans" cxnId="{B0A4CE28-91A7-4911-988A-1FE6CC5F5A49}">
      <dgm:prSet/>
      <dgm:spPr/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020375-B92C-41F7-B450-F6FFBD6E6C6E}" type="sibTrans" cxnId="{B0A4CE28-91A7-4911-988A-1FE6CC5F5A49}">
      <dgm:prSet/>
      <dgm:spPr/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5A12383-6467-4CFC-9E21-469398889C32}">
      <dgm:prSet phldrT="[Текст]" custT="1"/>
      <dgm:spPr>
        <a:solidFill>
          <a:schemeClr val="accent3">
            <a:lumMod val="75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800" b="1" dirty="0" smtClean="0">
              <a:latin typeface="Arial" panose="020B0604020202020204" pitchFamily="34" charset="0"/>
              <a:cs typeface="Arial" panose="020B0604020202020204" pitchFamily="34" charset="0"/>
            </a:rPr>
            <a:t>2 027,9</a:t>
          </a:r>
          <a:endParaRPr lang="ru-RU" sz="2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60CAD3-861D-423D-A797-FEE2DDD72FAF}" type="parTrans" cxnId="{EA0321C6-AD30-4300-96E7-A1F4061F112C}">
      <dgm:prSet/>
      <dgm:spPr/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F71A1E-599D-4FCB-A917-D19376886822}" type="sibTrans" cxnId="{EA0321C6-AD30-4300-96E7-A1F4061F112C}">
      <dgm:prSet/>
      <dgm:spPr/>
      <dgm:t>
        <a:bodyPr/>
        <a:lstStyle/>
        <a:p>
          <a:endParaRPr lang="ru-RU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D889D3B-AC44-420F-96EB-ADD603505098}" type="pres">
      <dgm:prSet presAssocID="{D5C6C894-1285-4440-8895-7A855F7530E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ED66861-9A37-461A-8310-236366AA1712}" type="pres">
      <dgm:prSet presAssocID="{86891605-7231-4CF3-836E-DD681604D07B}" presName="root1" presStyleCnt="0"/>
      <dgm:spPr/>
    </dgm:pt>
    <dgm:pt modelId="{C3FC8D6A-AAB6-48F1-8B72-2E394A3011C3}" type="pres">
      <dgm:prSet presAssocID="{86891605-7231-4CF3-836E-DD681604D07B}" presName="LevelOneTextNode" presStyleLbl="node0" presStyleIdx="0" presStyleCnt="1" custLinFactNeighborX="2119" custLinFactNeighborY="9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E33473-86FF-4B93-950C-D8ECBB836C02}" type="pres">
      <dgm:prSet presAssocID="{86891605-7231-4CF3-836E-DD681604D07B}" presName="level2hierChild" presStyleCnt="0"/>
      <dgm:spPr/>
    </dgm:pt>
    <dgm:pt modelId="{06C26FC4-CC46-4E9C-8AC2-361EFBDBF1E3}" type="pres">
      <dgm:prSet presAssocID="{E9594CED-8A2A-487D-963F-2DF270CCB1B9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C883CAF4-DE33-40BC-9CCE-BD944A5891B3}" type="pres">
      <dgm:prSet presAssocID="{E9594CED-8A2A-487D-963F-2DF270CCB1B9}" presName="connTx" presStyleLbl="parChTrans1D2" presStyleIdx="0" presStyleCnt="3"/>
      <dgm:spPr/>
      <dgm:t>
        <a:bodyPr/>
        <a:lstStyle/>
        <a:p>
          <a:endParaRPr lang="ru-RU"/>
        </a:p>
      </dgm:t>
    </dgm:pt>
    <dgm:pt modelId="{8405C267-0A5E-43D8-9449-8DB3564C4093}" type="pres">
      <dgm:prSet presAssocID="{90C416B6-DA02-4614-BBFC-B52026DBF44E}" presName="root2" presStyleCnt="0"/>
      <dgm:spPr/>
    </dgm:pt>
    <dgm:pt modelId="{20A3A444-AAB9-495B-8858-4271FA960ACB}" type="pres">
      <dgm:prSet presAssocID="{90C416B6-DA02-4614-BBFC-B52026DBF44E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3E046C2-795D-496F-82E9-576080CA336A}" type="pres">
      <dgm:prSet presAssocID="{90C416B6-DA02-4614-BBFC-B52026DBF44E}" presName="level3hierChild" presStyleCnt="0"/>
      <dgm:spPr/>
    </dgm:pt>
    <dgm:pt modelId="{3B3AD7B9-4EC7-42A8-949C-B1788EDA2F89}" type="pres">
      <dgm:prSet presAssocID="{58FC6629-3858-4A41-855F-7C088EB99CEA}" presName="conn2-1" presStyleLbl="parChTrans1D3" presStyleIdx="0" presStyleCnt="3"/>
      <dgm:spPr/>
      <dgm:t>
        <a:bodyPr/>
        <a:lstStyle/>
        <a:p>
          <a:endParaRPr lang="ru-RU"/>
        </a:p>
      </dgm:t>
    </dgm:pt>
    <dgm:pt modelId="{610A0137-7FD9-4D2B-8B6F-3731B9517D2B}" type="pres">
      <dgm:prSet presAssocID="{58FC6629-3858-4A41-855F-7C088EB99CEA}" presName="connTx" presStyleLbl="parChTrans1D3" presStyleIdx="0" presStyleCnt="3"/>
      <dgm:spPr/>
      <dgm:t>
        <a:bodyPr/>
        <a:lstStyle/>
        <a:p>
          <a:endParaRPr lang="ru-RU"/>
        </a:p>
      </dgm:t>
    </dgm:pt>
    <dgm:pt modelId="{DC04266A-173A-454C-A7C1-17ED0EB04E7D}" type="pres">
      <dgm:prSet presAssocID="{E0470F38-39CF-4EA2-A808-27C674A36749}" presName="root2" presStyleCnt="0"/>
      <dgm:spPr/>
    </dgm:pt>
    <dgm:pt modelId="{1EBF9D47-946D-4EB3-860F-760FED2ADEF5}" type="pres">
      <dgm:prSet presAssocID="{E0470F38-39CF-4EA2-A808-27C674A36749}" presName="LevelTwoTextNode" presStyleLbl="node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8B36748-D72F-4FF6-A78B-7DCEA61EB369}" type="pres">
      <dgm:prSet presAssocID="{E0470F38-39CF-4EA2-A808-27C674A36749}" presName="level3hierChild" presStyleCnt="0"/>
      <dgm:spPr/>
    </dgm:pt>
    <dgm:pt modelId="{E9A1AD2B-1A8B-4019-B550-5D719F82AB80}" type="pres">
      <dgm:prSet presAssocID="{0E96F4AC-C4D9-4770-B7E5-CA41B726A4E0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6AE9A0B7-8468-4A32-BB08-70D947F67B72}" type="pres">
      <dgm:prSet presAssocID="{0E96F4AC-C4D9-4770-B7E5-CA41B726A4E0}" presName="connTx" presStyleLbl="parChTrans1D2" presStyleIdx="1" presStyleCnt="3"/>
      <dgm:spPr/>
      <dgm:t>
        <a:bodyPr/>
        <a:lstStyle/>
        <a:p>
          <a:endParaRPr lang="ru-RU"/>
        </a:p>
      </dgm:t>
    </dgm:pt>
    <dgm:pt modelId="{15AD8432-0544-43F9-86A4-E2E6B297FFFC}" type="pres">
      <dgm:prSet presAssocID="{C1D83D00-87C0-4511-84D9-3738EA009C16}" presName="root2" presStyleCnt="0"/>
      <dgm:spPr/>
    </dgm:pt>
    <dgm:pt modelId="{DF09E001-DB57-40BA-B284-FAFE77C52D9B}" type="pres">
      <dgm:prSet presAssocID="{C1D83D00-87C0-4511-84D9-3738EA009C16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873CC23-69A1-42D8-BEB5-1C9A420ECBAA}" type="pres">
      <dgm:prSet presAssocID="{C1D83D00-87C0-4511-84D9-3738EA009C16}" presName="level3hierChild" presStyleCnt="0"/>
      <dgm:spPr/>
    </dgm:pt>
    <dgm:pt modelId="{B8044600-D5C1-4619-89FE-275A5BE17217}" type="pres">
      <dgm:prSet presAssocID="{6660CAD3-861D-423D-A797-FEE2DDD72FAF}" presName="conn2-1" presStyleLbl="parChTrans1D3" presStyleIdx="1" presStyleCnt="3"/>
      <dgm:spPr/>
      <dgm:t>
        <a:bodyPr/>
        <a:lstStyle/>
        <a:p>
          <a:endParaRPr lang="ru-RU"/>
        </a:p>
      </dgm:t>
    </dgm:pt>
    <dgm:pt modelId="{6F63006F-7A8C-4B60-A178-EE2C55B0689B}" type="pres">
      <dgm:prSet presAssocID="{6660CAD3-861D-423D-A797-FEE2DDD72FAF}" presName="connTx" presStyleLbl="parChTrans1D3" presStyleIdx="1" presStyleCnt="3"/>
      <dgm:spPr/>
      <dgm:t>
        <a:bodyPr/>
        <a:lstStyle/>
        <a:p>
          <a:endParaRPr lang="ru-RU"/>
        </a:p>
      </dgm:t>
    </dgm:pt>
    <dgm:pt modelId="{99A5B3EB-071D-47B8-857C-3D8D89693777}" type="pres">
      <dgm:prSet presAssocID="{E5A12383-6467-4CFC-9E21-469398889C32}" presName="root2" presStyleCnt="0"/>
      <dgm:spPr/>
    </dgm:pt>
    <dgm:pt modelId="{107D99C4-3ABB-43CD-9B37-AD261248BBFB}" type="pres">
      <dgm:prSet presAssocID="{E5A12383-6467-4CFC-9E21-469398889C32}" presName="LevelTwoTextNode" presStyleLbl="node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12D2E0C-A947-47D2-845B-4C8AF4AA6E37}" type="pres">
      <dgm:prSet presAssocID="{E5A12383-6467-4CFC-9E21-469398889C32}" presName="level3hierChild" presStyleCnt="0"/>
      <dgm:spPr/>
    </dgm:pt>
    <dgm:pt modelId="{5739BB79-8577-4E7B-9035-54F1A2C3F6FD}" type="pres">
      <dgm:prSet presAssocID="{3F2B3D1E-E3B1-4330-878F-7218634123FF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F53A20EF-6AD7-42FB-83F3-3371E02E54DD}" type="pres">
      <dgm:prSet presAssocID="{3F2B3D1E-E3B1-4330-878F-7218634123FF}" presName="connTx" presStyleLbl="parChTrans1D2" presStyleIdx="2" presStyleCnt="3"/>
      <dgm:spPr/>
      <dgm:t>
        <a:bodyPr/>
        <a:lstStyle/>
        <a:p>
          <a:endParaRPr lang="ru-RU"/>
        </a:p>
      </dgm:t>
    </dgm:pt>
    <dgm:pt modelId="{EDCE38AC-4775-4A55-8C0F-C132F45B9DB4}" type="pres">
      <dgm:prSet presAssocID="{B8E5F011-67C9-4B4B-B029-6C529032027A}" presName="root2" presStyleCnt="0"/>
      <dgm:spPr/>
    </dgm:pt>
    <dgm:pt modelId="{EE165CEE-48F5-45CB-8AA4-08DED95A7DFD}" type="pres">
      <dgm:prSet presAssocID="{B8E5F011-67C9-4B4B-B029-6C529032027A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D587B14-9D31-41F4-8A36-D875A703A180}" type="pres">
      <dgm:prSet presAssocID="{B8E5F011-67C9-4B4B-B029-6C529032027A}" presName="level3hierChild" presStyleCnt="0"/>
      <dgm:spPr/>
    </dgm:pt>
    <dgm:pt modelId="{1C628191-4021-4846-931E-FA4EEB157EE4}" type="pres">
      <dgm:prSet presAssocID="{D3356DA2-1E72-4BFD-B9F1-FD3F3C75D571}" presName="conn2-1" presStyleLbl="parChTrans1D3" presStyleIdx="2" presStyleCnt="3"/>
      <dgm:spPr/>
      <dgm:t>
        <a:bodyPr/>
        <a:lstStyle/>
        <a:p>
          <a:endParaRPr lang="ru-RU"/>
        </a:p>
      </dgm:t>
    </dgm:pt>
    <dgm:pt modelId="{3DE15CF6-BC52-4471-B01B-774C0B3727E3}" type="pres">
      <dgm:prSet presAssocID="{D3356DA2-1E72-4BFD-B9F1-FD3F3C75D571}" presName="connTx" presStyleLbl="parChTrans1D3" presStyleIdx="2" presStyleCnt="3"/>
      <dgm:spPr/>
      <dgm:t>
        <a:bodyPr/>
        <a:lstStyle/>
        <a:p>
          <a:endParaRPr lang="ru-RU"/>
        </a:p>
      </dgm:t>
    </dgm:pt>
    <dgm:pt modelId="{726B1054-6DA4-4EE6-8CB0-ABB7CBCE4047}" type="pres">
      <dgm:prSet presAssocID="{EA95F1CD-585F-4140-ABCB-71697FD27C6C}" presName="root2" presStyleCnt="0"/>
      <dgm:spPr/>
    </dgm:pt>
    <dgm:pt modelId="{C43E6C84-3FE0-452E-8E0B-EBE0394CEC45}" type="pres">
      <dgm:prSet presAssocID="{EA95F1CD-585F-4140-ABCB-71697FD27C6C}" presName="LevelTwoTextNod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F671088-9D1B-431F-8D25-2B44827ED1DA}" type="pres">
      <dgm:prSet presAssocID="{EA95F1CD-585F-4140-ABCB-71697FD27C6C}" presName="level3hierChild" presStyleCnt="0"/>
      <dgm:spPr/>
    </dgm:pt>
  </dgm:ptLst>
  <dgm:cxnLst>
    <dgm:cxn modelId="{B0A4CE28-91A7-4911-988A-1FE6CC5F5A49}" srcId="{90C416B6-DA02-4614-BBFC-B52026DBF44E}" destId="{E0470F38-39CF-4EA2-A808-27C674A36749}" srcOrd="0" destOrd="0" parTransId="{58FC6629-3858-4A41-855F-7C088EB99CEA}" sibTransId="{6E020375-B92C-41F7-B450-F6FFBD6E6C6E}"/>
    <dgm:cxn modelId="{1733D5DD-3E91-4B44-A0CF-578685D3EF52}" type="presOf" srcId="{58FC6629-3858-4A41-855F-7C088EB99CEA}" destId="{3B3AD7B9-4EC7-42A8-949C-B1788EDA2F89}" srcOrd="0" destOrd="0" presId="urn:microsoft.com/office/officeart/2005/8/layout/hierarchy2"/>
    <dgm:cxn modelId="{EA0321C6-AD30-4300-96E7-A1F4061F112C}" srcId="{C1D83D00-87C0-4511-84D9-3738EA009C16}" destId="{E5A12383-6467-4CFC-9E21-469398889C32}" srcOrd="0" destOrd="0" parTransId="{6660CAD3-861D-423D-A797-FEE2DDD72FAF}" sibTransId="{EEF71A1E-599D-4FCB-A917-D19376886822}"/>
    <dgm:cxn modelId="{EE097900-3BC2-4791-8823-C8C75F6119D9}" type="presOf" srcId="{6660CAD3-861D-423D-A797-FEE2DDD72FAF}" destId="{B8044600-D5C1-4619-89FE-275A5BE17217}" srcOrd="0" destOrd="0" presId="urn:microsoft.com/office/officeart/2005/8/layout/hierarchy2"/>
    <dgm:cxn modelId="{27D3A216-CA55-4A45-B3A7-876489659613}" type="presOf" srcId="{3F2B3D1E-E3B1-4330-878F-7218634123FF}" destId="{F53A20EF-6AD7-42FB-83F3-3371E02E54DD}" srcOrd="1" destOrd="0" presId="urn:microsoft.com/office/officeart/2005/8/layout/hierarchy2"/>
    <dgm:cxn modelId="{7AD42EC1-1760-49D7-A17A-879276E17000}" type="presOf" srcId="{0E96F4AC-C4D9-4770-B7E5-CA41B726A4E0}" destId="{6AE9A0B7-8468-4A32-BB08-70D947F67B72}" srcOrd="1" destOrd="0" presId="urn:microsoft.com/office/officeart/2005/8/layout/hierarchy2"/>
    <dgm:cxn modelId="{0E0BAF63-5F6C-46F5-88DC-77A792860B70}" type="presOf" srcId="{E9594CED-8A2A-487D-963F-2DF270CCB1B9}" destId="{06C26FC4-CC46-4E9C-8AC2-361EFBDBF1E3}" srcOrd="0" destOrd="0" presId="urn:microsoft.com/office/officeart/2005/8/layout/hierarchy2"/>
    <dgm:cxn modelId="{DFC796CC-70F9-493F-8597-EAA3B49B71EE}" srcId="{86891605-7231-4CF3-836E-DD681604D07B}" destId="{B8E5F011-67C9-4B4B-B029-6C529032027A}" srcOrd="2" destOrd="0" parTransId="{3F2B3D1E-E3B1-4330-878F-7218634123FF}" sibTransId="{966F1060-F345-412D-9C0D-0EF41577FBC0}"/>
    <dgm:cxn modelId="{CF39AACD-54CA-4CF2-B19A-120C87048377}" srcId="{B8E5F011-67C9-4B4B-B029-6C529032027A}" destId="{EA95F1CD-585F-4140-ABCB-71697FD27C6C}" srcOrd="0" destOrd="0" parTransId="{D3356DA2-1E72-4BFD-B9F1-FD3F3C75D571}" sibTransId="{38561B6D-F92E-4EE9-BA84-87F7B00C3275}"/>
    <dgm:cxn modelId="{F7666FD8-F49F-469F-A07F-ECF57365C825}" type="presOf" srcId="{E9594CED-8A2A-487D-963F-2DF270CCB1B9}" destId="{C883CAF4-DE33-40BC-9CCE-BD944A5891B3}" srcOrd="1" destOrd="0" presId="urn:microsoft.com/office/officeart/2005/8/layout/hierarchy2"/>
    <dgm:cxn modelId="{7AD63718-F1C8-4754-9913-8E6EC8896D2E}" type="presOf" srcId="{D3356DA2-1E72-4BFD-B9F1-FD3F3C75D571}" destId="{3DE15CF6-BC52-4471-B01B-774C0B3727E3}" srcOrd="1" destOrd="0" presId="urn:microsoft.com/office/officeart/2005/8/layout/hierarchy2"/>
    <dgm:cxn modelId="{54A0F02C-7CF3-4C02-A019-21998A5391A8}" type="presOf" srcId="{90C416B6-DA02-4614-BBFC-B52026DBF44E}" destId="{20A3A444-AAB9-495B-8858-4271FA960ACB}" srcOrd="0" destOrd="0" presId="urn:microsoft.com/office/officeart/2005/8/layout/hierarchy2"/>
    <dgm:cxn modelId="{3CC7FEDD-8273-4B93-9737-921224516745}" type="presOf" srcId="{0E96F4AC-C4D9-4770-B7E5-CA41B726A4E0}" destId="{E9A1AD2B-1A8B-4019-B550-5D719F82AB80}" srcOrd="0" destOrd="0" presId="urn:microsoft.com/office/officeart/2005/8/layout/hierarchy2"/>
    <dgm:cxn modelId="{F18AC67D-EEE2-46E0-93D6-D5FE6C98ECEE}" type="presOf" srcId="{86891605-7231-4CF3-836E-DD681604D07B}" destId="{C3FC8D6A-AAB6-48F1-8B72-2E394A3011C3}" srcOrd="0" destOrd="0" presId="urn:microsoft.com/office/officeart/2005/8/layout/hierarchy2"/>
    <dgm:cxn modelId="{A762952B-5CC5-4C33-9E51-773D2FB7A6E3}" type="presOf" srcId="{D3356DA2-1E72-4BFD-B9F1-FD3F3C75D571}" destId="{1C628191-4021-4846-931E-FA4EEB157EE4}" srcOrd="0" destOrd="0" presId="urn:microsoft.com/office/officeart/2005/8/layout/hierarchy2"/>
    <dgm:cxn modelId="{08A1A1FE-62FD-41EC-BF5E-59BA4EC07725}" type="presOf" srcId="{E5A12383-6467-4CFC-9E21-469398889C32}" destId="{107D99C4-3ABB-43CD-9B37-AD261248BBFB}" srcOrd="0" destOrd="0" presId="urn:microsoft.com/office/officeart/2005/8/layout/hierarchy2"/>
    <dgm:cxn modelId="{36BC374C-562B-44A6-A127-B7615CACB8B4}" type="presOf" srcId="{6660CAD3-861D-423D-A797-FEE2DDD72FAF}" destId="{6F63006F-7A8C-4B60-A178-EE2C55B0689B}" srcOrd="1" destOrd="0" presId="urn:microsoft.com/office/officeart/2005/8/layout/hierarchy2"/>
    <dgm:cxn modelId="{89C682F4-CE9A-49CC-849E-0F4620745C17}" srcId="{D5C6C894-1285-4440-8895-7A855F7530EE}" destId="{86891605-7231-4CF3-836E-DD681604D07B}" srcOrd="0" destOrd="0" parTransId="{9D554D20-6DAD-4FAE-85F2-17E495E0A325}" sibTransId="{163FB414-FEC0-4A90-A17D-C039F495C048}"/>
    <dgm:cxn modelId="{E6EEC010-E18C-429B-921B-BF4AF60F620C}" type="presOf" srcId="{EA95F1CD-585F-4140-ABCB-71697FD27C6C}" destId="{C43E6C84-3FE0-452E-8E0B-EBE0394CEC45}" srcOrd="0" destOrd="0" presId="urn:microsoft.com/office/officeart/2005/8/layout/hierarchy2"/>
    <dgm:cxn modelId="{56DAEA5C-B28A-4709-8B8B-E2AB3E8FC26A}" type="presOf" srcId="{C1D83D00-87C0-4511-84D9-3738EA009C16}" destId="{DF09E001-DB57-40BA-B284-FAFE77C52D9B}" srcOrd="0" destOrd="0" presId="urn:microsoft.com/office/officeart/2005/8/layout/hierarchy2"/>
    <dgm:cxn modelId="{8CEA378C-404B-437E-9F60-7189A8A3CF9F}" type="presOf" srcId="{3F2B3D1E-E3B1-4330-878F-7218634123FF}" destId="{5739BB79-8577-4E7B-9035-54F1A2C3F6FD}" srcOrd="0" destOrd="0" presId="urn:microsoft.com/office/officeart/2005/8/layout/hierarchy2"/>
    <dgm:cxn modelId="{6D2D0384-41E1-4A8F-A1E9-3AF478F57C51}" type="presOf" srcId="{58FC6629-3858-4A41-855F-7C088EB99CEA}" destId="{610A0137-7FD9-4D2B-8B6F-3731B9517D2B}" srcOrd="1" destOrd="0" presId="urn:microsoft.com/office/officeart/2005/8/layout/hierarchy2"/>
    <dgm:cxn modelId="{5BDAACDA-2432-45C2-9A41-06A269555B8C}" type="presOf" srcId="{D5C6C894-1285-4440-8895-7A855F7530EE}" destId="{ED889D3B-AC44-420F-96EB-ADD603505098}" srcOrd="0" destOrd="0" presId="urn:microsoft.com/office/officeart/2005/8/layout/hierarchy2"/>
    <dgm:cxn modelId="{3DEA1ED0-654B-41C4-84CC-287E89F33D82}" srcId="{86891605-7231-4CF3-836E-DD681604D07B}" destId="{90C416B6-DA02-4614-BBFC-B52026DBF44E}" srcOrd="0" destOrd="0" parTransId="{E9594CED-8A2A-487D-963F-2DF270CCB1B9}" sibTransId="{0DB00EBB-D55D-411A-A999-EAA1DF2C455E}"/>
    <dgm:cxn modelId="{B8882BC3-EA69-4024-B9A1-4448D999FA74}" type="presOf" srcId="{B8E5F011-67C9-4B4B-B029-6C529032027A}" destId="{EE165CEE-48F5-45CB-8AA4-08DED95A7DFD}" srcOrd="0" destOrd="0" presId="urn:microsoft.com/office/officeart/2005/8/layout/hierarchy2"/>
    <dgm:cxn modelId="{5869A955-6F01-4E25-96B3-F9338E497901}" type="presOf" srcId="{E0470F38-39CF-4EA2-A808-27C674A36749}" destId="{1EBF9D47-946D-4EB3-860F-760FED2ADEF5}" srcOrd="0" destOrd="0" presId="urn:microsoft.com/office/officeart/2005/8/layout/hierarchy2"/>
    <dgm:cxn modelId="{0E77A18C-39F4-48D6-88EA-1428B11C8FC5}" srcId="{86891605-7231-4CF3-836E-DD681604D07B}" destId="{C1D83D00-87C0-4511-84D9-3738EA009C16}" srcOrd="1" destOrd="0" parTransId="{0E96F4AC-C4D9-4770-B7E5-CA41B726A4E0}" sibTransId="{363B081C-9CB0-448B-AE8B-833D26C14E90}"/>
    <dgm:cxn modelId="{1DFDA0A5-6083-4049-82AC-2B0BA32E5100}" type="presParOf" srcId="{ED889D3B-AC44-420F-96EB-ADD603505098}" destId="{0ED66861-9A37-461A-8310-236366AA1712}" srcOrd="0" destOrd="0" presId="urn:microsoft.com/office/officeart/2005/8/layout/hierarchy2"/>
    <dgm:cxn modelId="{0BDD4B5F-BBA0-486B-A828-994738F4033C}" type="presParOf" srcId="{0ED66861-9A37-461A-8310-236366AA1712}" destId="{C3FC8D6A-AAB6-48F1-8B72-2E394A3011C3}" srcOrd="0" destOrd="0" presId="urn:microsoft.com/office/officeart/2005/8/layout/hierarchy2"/>
    <dgm:cxn modelId="{2AE8A4CE-C32E-46D8-846E-9A8127A653C4}" type="presParOf" srcId="{0ED66861-9A37-461A-8310-236366AA1712}" destId="{FBE33473-86FF-4B93-950C-D8ECBB836C02}" srcOrd="1" destOrd="0" presId="urn:microsoft.com/office/officeart/2005/8/layout/hierarchy2"/>
    <dgm:cxn modelId="{33B8848D-2193-4479-A6CB-1EF3BBDACF3D}" type="presParOf" srcId="{FBE33473-86FF-4B93-950C-D8ECBB836C02}" destId="{06C26FC4-CC46-4E9C-8AC2-361EFBDBF1E3}" srcOrd="0" destOrd="0" presId="urn:microsoft.com/office/officeart/2005/8/layout/hierarchy2"/>
    <dgm:cxn modelId="{1486234A-6ADA-41EB-8559-7E43929E029F}" type="presParOf" srcId="{06C26FC4-CC46-4E9C-8AC2-361EFBDBF1E3}" destId="{C883CAF4-DE33-40BC-9CCE-BD944A5891B3}" srcOrd="0" destOrd="0" presId="urn:microsoft.com/office/officeart/2005/8/layout/hierarchy2"/>
    <dgm:cxn modelId="{77EDEC3D-7D20-4850-857D-E9656EDB654C}" type="presParOf" srcId="{FBE33473-86FF-4B93-950C-D8ECBB836C02}" destId="{8405C267-0A5E-43D8-9449-8DB3564C4093}" srcOrd="1" destOrd="0" presId="urn:microsoft.com/office/officeart/2005/8/layout/hierarchy2"/>
    <dgm:cxn modelId="{3FE9B736-EBDD-4333-B31C-D4B3CA87FB06}" type="presParOf" srcId="{8405C267-0A5E-43D8-9449-8DB3564C4093}" destId="{20A3A444-AAB9-495B-8858-4271FA960ACB}" srcOrd="0" destOrd="0" presId="urn:microsoft.com/office/officeart/2005/8/layout/hierarchy2"/>
    <dgm:cxn modelId="{DF24ACC3-CD14-4E01-B231-8877228D61BB}" type="presParOf" srcId="{8405C267-0A5E-43D8-9449-8DB3564C4093}" destId="{63E046C2-795D-496F-82E9-576080CA336A}" srcOrd="1" destOrd="0" presId="urn:microsoft.com/office/officeart/2005/8/layout/hierarchy2"/>
    <dgm:cxn modelId="{BC4509AB-F7B1-48D0-BCDF-3E156E68ADD2}" type="presParOf" srcId="{63E046C2-795D-496F-82E9-576080CA336A}" destId="{3B3AD7B9-4EC7-42A8-949C-B1788EDA2F89}" srcOrd="0" destOrd="0" presId="urn:microsoft.com/office/officeart/2005/8/layout/hierarchy2"/>
    <dgm:cxn modelId="{43E7E926-CAAF-4E8B-AFE9-CD1E1C904A78}" type="presParOf" srcId="{3B3AD7B9-4EC7-42A8-949C-B1788EDA2F89}" destId="{610A0137-7FD9-4D2B-8B6F-3731B9517D2B}" srcOrd="0" destOrd="0" presId="urn:microsoft.com/office/officeart/2005/8/layout/hierarchy2"/>
    <dgm:cxn modelId="{FFEA2D1A-7D9E-4F1C-B7EE-70D9939A255C}" type="presParOf" srcId="{63E046C2-795D-496F-82E9-576080CA336A}" destId="{DC04266A-173A-454C-A7C1-17ED0EB04E7D}" srcOrd="1" destOrd="0" presId="urn:microsoft.com/office/officeart/2005/8/layout/hierarchy2"/>
    <dgm:cxn modelId="{AC973FB8-FFD3-4C0C-86C4-6D05A7D02058}" type="presParOf" srcId="{DC04266A-173A-454C-A7C1-17ED0EB04E7D}" destId="{1EBF9D47-946D-4EB3-860F-760FED2ADEF5}" srcOrd="0" destOrd="0" presId="urn:microsoft.com/office/officeart/2005/8/layout/hierarchy2"/>
    <dgm:cxn modelId="{0F8A5389-70B9-4050-98FC-0A53F137C101}" type="presParOf" srcId="{DC04266A-173A-454C-A7C1-17ED0EB04E7D}" destId="{B8B36748-D72F-4FF6-A78B-7DCEA61EB369}" srcOrd="1" destOrd="0" presId="urn:microsoft.com/office/officeart/2005/8/layout/hierarchy2"/>
    <dgm:cxn modelId="{C31101D9-68E7-4B1D-91A5-04EF9E75E11C}" type="presParOf" srcId="{FBE33473-86FF-4B93-950C-D8ECBB836C02}" destId="{E9A1AD2B-1A8B-4019-B550-5D719F82AB80}" srcOrd="2" destOrd="0" presId="urn:microsoft.com/office/officeart/2005/8/layout/hierarchy2"/>
    <dgm:cxn modelId="{12ED52B4-A7EF-406F-A6ED-FE257EFFA2D2}" type="presParOf" srcId="{E9A1AD2B-1A8B-4019-B550-5D719F82AB80}" destId="{6AE9A0B7-8468-4A32-BB08-70D947F67B72}" srcOrd="0" destOrd="0" presId="urn:microsoft.com/office/officeart/2005/8/layout/hierarchy2"/>
    <dgm:cxn modelId="{D342853F-3DF3-4214-84F2-707C421108B6}" type="presParOf" srcId="{FBE33473-86FF-4B93-950C-D8ECBB836C02}" destId="{15AD8432-0544-43F9-86A4-E2E6B297FFFC}" srcOrd="3" destOrd="0" presId="urn:microsoft.com/office/officeart/2005/8/layout/hierarchy2"/>
    <dgm:cxn modelId="{6147A455-4436-450A-9F23-261F6EAF21C1}" type="presParOf" srcId="{15AD8432-0544-43F9-86A4-E2E6B297FFFC}" destId="{DF09E001-DB57-40BA-B284-FAFE77C52D9B}" srcOrd="0" destOrd="0" presId="urn:microsoft.com/office/officeart/2005/8/layout/hierarchy2"/>
    <dgm:cxn modelId="{05363898-CEE4-4411-AA44-354BE831FA66}" type="presParOf" srcId="{15AD8432-0544-43F9-86A4-E2E6B297FFFC}" destId="{8873CC23-69A1-42D8-BEB5-1C9A420ECBAA}" srcOrd="1" destOrd="0" presId="urn:microsoft.com/office/officeart/2005/8/layout/hierarchy2"/>
    <dgm:cxn modelId="{04C12834-3E85-4F3A-B04A-2C115F5E2691}" type="presParOf" srcId="{8873CC23-69A1-42D8-BEB5-1C9A420ECBAA}" destId="{B8044600-D5C1-4619-89FE-275A5BE17217}" srcOrd="0" destOrd="0" presId="urn:microsoft.com/office/officeart/2005/8/layout/hierarchy2"/>
    <dgm:cxn modelId="{DD2B37F2-9949-4392-AF79-EB8B4C8EC818}" type="presParOf" srcId="{B8044600-D5C1-4619-89FE-275A5BE17217}" destId="{6F63006F-7A8C-4B60-A178-EE2C55B0689B}" srcOrd="0" destOrd="0" presId="urn:microsoft.com/office/officeart/2005/8/layout/hierarchy2"/>
    <dgm:cxn modelId="{1BEC9A12-D113-4BD8-BBD9-3B85537519A3}" type="presParOf" srcId="{8873CC23-69A1-42D8-BEB5-1C9A420ECBAA}" destId="{99A5B3EB-071D-47B8-857C-3D8D89693777}" srcOrd="1" destOrd="0" presId="urn:microsoft.com/office/officeart/2005/8/layout/hierarchy2"/>
    <dgm:cxn modelId="{569BFFEF-37A3-4EBD-B970-06BAE37EB0CB}" type="presParOf" srcId="{99A5B3EB-071D-47B8-857C-3D8D89693777}" destId="{107D99C4-3ABB-43CD-9B37-AD261248BBFB}" srcOrd="0" destOrd="0" presId="urn:microsoft.com/office/officeart/2005/8/layout/hierarchy2"/>
    <dgm:cxn modelId="{EF0CCD7F-39DB-4F52-AE81-B7243FA64BE7}" type="presParOf" srcId="{99A5B3EB-071D-47B8-857C-3D8D89693777}" destId="{812D2E0C-A947-47D2-845B-4C8AF4AA6E37}" srcOrd="1" destOrd="0" presId="urn:microsoft.com/office/officeart/2005/8/layout/hierarchy2"/>
    <dgm:cxn modelId="{A00E3B12-83F6-405C-A30C-3464FD895BB7}" type="presParOf" srcId="{FBE33473-86FF-4B93-950C-D8ECBB836C02}" destId="{5739BB79-8577-4E7B-9035-54F1A2C3F6FD}" srcOrd="4" destOrd="0" presId="urn:microsoft.com/office/officeart/2005/8/layout/hierarchy2"/>
    <dgm:cxn modelId="{5AD540BE-4164-4622-9810-91C8278DCB37}" type="presParOf" srcId="{5739BB79-8577-4E7B-9035-54F1A2C3F6FD}" destId="{F53A20EF-6AD7-42FB-83F3-3371E02E54DD}" srcOrd="0" destOrd="0" presId="urn:microsoft.com/office/officeart/2005/8/layout/hierarchy2"/>
    <dgm:cxn modelId="{9E19D754-ADE9-41FE-9C85-C6D77FAFE9E9}" type="presParOf" srcId="{FBE33473-86FF-4B93-950C-D8ECBB836C02}" destId="{EDCE38AC-4775-4A55-8C0F-C132F45B9DB4}" srcOrd="5" destOrd="0" presId="urn:microsoft.com/office/officeart/2005/8/layout/hierarchy2"/>
    <dgm:cxn modelId="{9D6EC4FA-ACEF-4FCD-8171-F87BB25D8880}" type="presParOf" srcId="{EDCE38AC-4775-4A55-8C0F-C132F45B9DB4}" destId="{EE165CEE-48F5-45CB-8AA4-08DED95A7DFD}" srcOrd="0" destOrd="0" presId="urn:microsoft.com/office/officeart/2005/8/layout/hierarchy2"/>
    <dgm:cxn modelId="{B3557D54-72E7-43D9-88D7-7DE11F16D875}" type="presParOf" srcId="{EDCE38AC-4775-4A55-8C0F-C132F45B9DB4}" destId="{5D587B14-9D31-41F4-8A36-D875A703A180}" srcOrd="1" destOrd="0" presId="urn:microsoft.com/office/officeart/2005/8/layout/hierarchy2"/>
    <dgm:cxn modelId="{A6FDD7B7-1D40-4353-9B13-B06AD919C532}" type="presParOf" srcId="{5D587B14-9D31-41F4-8A36-D875A703A180}" destId="{1C628191-4021-4846-931E-FA4EEB157EE4}" srcOrd="0" destOrd="0" presId="urn:microsoft.com/office/officeart/2005/8/layout/hierarchy2"/>
    <dgm:cxn modelId="{1B464661-02A2-4A96-98F0-1208CDE3A3F4}" type="presParOf" srcId="{1C628191-4021-4846-931E-FA4EEB157EE4}" destId="{3DE15CF6-BC52-4471-B01B-774C0B3727E3}" srcOrd="0" destOrd="0" presId="urn:microsoft.com/office/officeart/2005/8/layout/hierarchy2"/>
    <dgm:cxn modelId="{ED89D6AD-DF52-4787-ADAA-8D9C500FC5C1}" type="presParOf" srcId="{5D587B14-9D31-41F4-8A36-D875A703A180}" destId="{726B1054-6DA4-4EE6-8CB0-ABB7CBCE4047}" srcOrd="1" destOrd="0" presId="urn:microsoft.com/office/officeart/2005/8/layout/hierarchy2"/>
    <dgm:cxn modelId="{BF662A36-C451-4493-9462-B6A4CD38C279}" type="presParOf" srcId="{726B1054-6DA4-4EE6-8CB0-ABB7CBCE4047}" destId="{C43E6C84-3FE0-452E-8E0B-EBE0394CEC45}" srcOrd="0" destOrd="0" presId="urn:microsoft.com/office/officeart/2005/8/layout/hierarchy2"/>
    <dgm:cxn modelId="{5D9F1CCF-4945-4347-8367-52F66F277A93}" type="presParOf" srcId="{726B1054-6DA4-4EE6-8CB0-ABB7CBCE4047}" destId="{8F671088-9D1B-431F-8D25-2B44827ED1D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4E5F33-8C5D-4348-BC5E-5920F91082C0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292C78-0ADC-4853-8001-38D611D91A25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Строительство  трех школ – 1710 мест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E7AEBD-5BAF-44B4-BA2C-E75179395DB8}" type="parTrans" cxnId="{725021A0-6C80-4ACF-8823-E9C68BD137A7}">
      <dgm:prSet/>
      <dgm:spPr/>
      <dgm:t>
        <a:bodyPr/>
        <a:lstStyle/>
        <a:p>
          <a:endParaRPr lang="ru-RU"/>
        </a:p>
      </dgm:t>
    </dgm:pt>
    <dgm:pt modelId="{0050E553-D2F1-4F35-9E14-8884354C97D6}" type="sibTrans" cxnId="{725021A0-6C80-4ACF-8823-E9C68BD137A7}">
      <dgm:prSet/>
      <dgm:spPr/>
      <dgm:t>
        <a:bodyPr/>
        <a:lstStyle/>
        <a:p>
          <a:endParaRPr lang="ru-RU"/>
        </a:p>
      </dgm:t>
    </dgm:pt>
    <dgm:pt modelId="{27691894-8562-4A86-A0EF-006E6CA7EF57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Строительство трех детских садов – 340 мест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9914D1-376D-418D-8DCD-311D59EA83C1}" type="parTrans" cxnId="{D093AC1D-3F8D-4FDF-800F-DC5A6E17ADFC}">
      <dgm:prSet/>
      <dgm:spPr/>
      <dgm:t>
        <a:bodyPr/>
        <a:lstStyle/>
        <a:p>
          <a:endParaRPr lang="ru-RU"/>
        </a:p>
      </dgm:t>
    </dgm:pt>
    <dgm:pt modelId="{130D08FC-81FF-4417-ABF9-D696950BD561}" type="sibTrans" cxnId="{D093AC1D-3F8D-4FDF-800F-DC5A6E17ADFC}">
      <dgm:prSet/>
      <dgm:spPr/>
      <dgm:t>
        <a:bodyPr/>
        <a:lstStyle/>
        <a:p>
          <a:endParaRPr lang="ru-RU"/>
        </a:p>
      </dgm:t>
    </dgm:pt>
    <dgm:pt modelId="{43CB3A4A-FBE8-4A7D-89F5-4DDCA01ACDB6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ru-RU" dirty="0"/>
        </a:p>
      </dgm:t>
    </dgm:pt>
    <dgm:pt modelId="{58F91A12-A535-47E2-B8BA-E19B3089AF54}" type="parTrans" cxnId="{CE6E88D0-CACF-4287-9141-F93A7DAA8CC2}">
      <dgm:prSet/>
      <dgm:spPr/>
      <dgm:t>
        <a:bodyPr/>
        <a:lstStyle/>
        <a:p>
          <a:endParaRPr lang="ru-RU"/>
        </a:p>
      </dgm:t>
    </dgm:pt>
    <dgm:pt modelId="{3BF8BFDC-60C3-4DE2-8DEB-216790D60A92}" type="sibTrans" cxnId="{CE6E88D0-CACF-4287-9141-F93A7DAA8CC2}">
      <dgm:prSet/>
      <dgm:spPr/>
      <dgm:t>
        <a:bodyPr/>
        <a:lstStyle/>
        <a:p>
          <a:endParaRPr lang="ru-RU"/>
        </a:p>
      </dgm:t>
    </dgm:pt>
    <dgm:pt modelId="{5A4249A0-376F-4D97-B877-1B68B1A977B8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Реорганизация ГАОУ ВО «</a:t>
          </a:r>
          <a:r>
            <a:rPr lang="ru-RU" sz="1600" dirty="0" err="1" smtClean="0">
              <a:latin typeface="Arial" panose="020B0604020202020204" pitchFamily="34" charset="0"/>
              <a:cs typeface="Arial" panose="020B0604020202020204" pitchFamily="34" charset="0"/>
            </a:rPr>
            <a:t>Альметьевский</a:t>
          </a:r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 государственный институт муниципальной службы» в Ресурсный центр для подготовки кадров для торговли и общественного питания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877255-9583-4311-83B4-05D064247277}" type="parTrans" cxnId="{839D9D69-171A-4507-A4B5-2739036E4F2D}">
      <dgm:prSet/>
      <dgm:spPr/>
      <dgm:t>
        <a:bodyPr/>
        <a:lstStyle/>
        <a:p>
          <a:endParaRPr lang="ru-RU"/>
        </a:p>
      </dgm:t>
    </dgm:pt>
    <dgm:pt modelId="{B5AC0BD3-7DCF-4EA1-BCC0-DAAF650734AF}" type="sibTrans" cxnId="{839D9D69-171A-4507-A4B5-2739036E4F2D}">
      <dgm:prSet/>
      <dgm:spPr/>
      <dgm:t>
        <a:bodyPr/>
        <a:lstStyle/>
        <a:p>
          <a:endParaRPr lang="ru-RU"/>
        </a:p>
      </dgm:t>
    </dgm:pt>
    <dgm:pt modelId="{0636B821-0DA3-4A27-8103-FD411F69FABD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Реорганизация Альметьевского колледжа физической культуры в Филиал Казанского училища олимпийского резерва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78550F-7334-4DC8-BB10-0264AFD23DBE}" type="parTrans" cxnId="{C6476239-2BEA-43F5-B982-560BB4DE0D18}">
      <dgm:prSet/>
      <dgm:spPr/>
      <dgm:t>
        <a:bodyPr/>
        <a:lstStyle/>
        <a:p>
          <a:endParaRPr lang="ru-RU"/>
        </a:p>
      </dgm:t>
    </dgm:pt>
    <dgm:pt modelId="{9A8A6B91-C584-4820-9EAB-B9E3D8B147F8}" type="sibTrans" cxnId="{C6476239-2BEA-43F5-B982-560BB4DE0D18}">
      <dgm:prSet/>
      <dgm:spPr/>
      <dgm:t>
        <a:bodyPr/>
        <a:lstStyle/>
        <a:p>
          <a:endParaRPr lang="ru-RU"/>
        </a:p>
      </dgm:t>
    </dgm:pt>
    <dgm:pt modelId="{1BBC2C8D-2B2C-4782-9CA6-E4838808AA12}">
      <dgm:prSet phldrT="[Текст]" custT="1"/>
      <dgm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6200000" scaled="0"/>
        </a:gra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 dirty="0" smtClean="0"/>
        </a:p>
      </dgm:t>
    </dgm:pt>
    <dgm:pt modelId="{94374F24-C837-42B3-9A8D-962242D6D086}" type="parTrans" cxnId="{149015C5-488A-45C1-A609-9DA18CBEB18D}">
      <dgm:prSet/>
      <dgm:spPr/>
      <dgm:t>
        <a:bodyPr/>
        <a:lstStyle/>
        <a:p>
          <a:endParaRPr lang="ru-RU"/>
        </a:p>
      </dgm:t>
    </dgm:pt>
    <dgm:pt modelId="{E1AC05D7-3358-4393-B863-EC940D90F224}" type="sibTrans" cxnId="{149015C5-488A-45C1-A609-9DA18CBEB18D}">
      <dgm:prSet/>
      <dgm:spPr/>
      <dgm:t>
        <a:bodyPr/>
        <a:lstStyle/>
        <a:p>
          <a:endParaRPr lang="ru-RU"/>
        </a:p>
      </dgm:t>
    </dgm:pt>
    <dgm:pt modelId="{2542586C-4860-4720-80EF-40E47BD32D6A}">
      <dgm:prSet phldrT="[Текст]" custT="1"/>
      <dgm:spPr>
        <a:solidFill>
          <a:schemeClr val="accent3">
            <a:lumMod val="40000"/>
            <a:lumOff val="6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>
              <a:latin typeface="Arial" pitchFamily="34" charset="0"/>
              <a:cs typeface="Arial" pitchFamily="34" charset="0"/>
            </a:rPr>
            <a:t>Создание частных школ, детских садов, ведущих обучение с использованием лучших мировых стандартов </a:t>
          </a:r>
        </a:p>
      </dgm:t>
    </dgm:pt>
    <dgm:pt modelId="{7BA2DE0E-C3DA-4C38-BD4B-12BE89724B2F}" type="sibTrans" cxnId="{65485651-DA20-45A9-9EE6-BAC4437AB2D0}">
      <dgm:prSet/>
      <dgm:spPr/>
      <dgm:t>
        <a:bodyPr/>
        <a:lstStyle/>
        <a:p>
          <a:endParaRPr lang="ru-RU"/>
        </a:p>
      </dgm:t>
    </dgm:pt>
    <dgm:pt modelId="{D2C047D6-ADF0-4C2B-9F05-1D0D4B837B06}" type="parTrans" cxnId="{65485651-DA20-45A9-9EE6-BAC4437AB2D0}">
      <dgm:prSet/>
      <dgm:spPr/>
      <dgm:t>
        <a:bodyPr/>
        <a:lstStyle/>
        <a:p>
          <a:endParaRPr lang="ru-RU"/>
        </a:p>
      </dgm:t>
    </dgm:pt>
    <dgm:pt modelId="{7C7CB5CB-FBFF-49C6-9B24-5CA8EDA2AFAD}">
      <dgm:prSet phldrT="[Текст]" custT="1"/>
      <dgm:spPr>
        <a:solidFill>
          <a:schemeClr val="accent3">
            <a:lumMod val="40000"/>
            <a:lumOff val="6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>
              <a:latin typeface="Arial" pitchFamily="34" charset="0"/>
              <a:cs typeface="Arial" pitchFamily="34" charset="0"/>
            </a:rPr>
            <a:t>Внедрение программ дистанционных программ обучения татарскому языку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315EA2-C1C1-4AA8-8438-B97F8B746D75}" type="sibTrans" cxnId="{9795FC3F-436B-46E5-8239-3C855415F69C}">
      <dgm:prSet/>
      <dgm:spPr/>
      <dgm:t>
        <a:bodyPr/>
        <a:lstStyle/>
        <a:p>
          <a:endParaRPr lang="ru-RU"/>
        </a:p>
      </dgm:t>
    </dgm:pt>
    <dgm:pt modelId="{B8632813-64F1-4806-99B1-391FD4DDA0AA}" type="parTrans" cxnId="{9795FC3F-436B-46E5-8239-3C855415F69C}">
      <dgm:prSet/>
      <dgm:spPr/>
      <dgm:t>
        <a:bodyPr/>
        <a:lstStyle/>
        <a:p>
          <a:endParaRPr lang="ru-RU"/>
        </a:p>
      </dgm:t>
    </dgm:pt>
    <dgm:pt modelId="{6DEEE147-E3BD-43B1-8184-19659390A9DE}">
      <dgm:prSet phldrT="[Текст]" custT="1"/>
      <dgm:spPr>
        <a:solidFill>
          <a:schemeClr val="accent3">
            <a:lumMod val="40000"/>
            <a:lumOff val="6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Открытие научно-исследовательских лабораторий, центров, лагерей на базе АГНИ, Филиала КНИТУ КАИ, АГИМС и Политехнического техникума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03C960-DB6E-451B-8F35-794182C3AE02}" type="sibTrans" cxnId="{01DBB6B2-1FCF-4AF0-8487-E7B8241F1532}">
      <dgm:prSet/>
      <dgm:spPr/>
      <dgm:t>
        <a:bodyPr/>
        <a:lstStyle/>
        <a:p>
          <a:endParaRPr lang="ru-RU"/>
        </a:p>
      </dgm:t>
    </dgm:pt>
    <dgm:pt modelId="{6E49C5B9-9BDE-4375-BF65-2E111491E8F6}" type="parTrans" cxnId="{01DBB6B2-1FCF-4AF0-8487-E7B8241F1532}">
      <dgm:prSet/>
      <dgm:spPr/>
      <dgm:t>
        <a:bodyPr/>
        <a:lstStyle/>
        <a:p>
          <a:endParaRPr lang="ru-RU"/>
        </a:p>
      </dgm:t>
    </dgm:pt>
    <dgm:pt modelId="{B1128C44-8D95-45CB-8C0F-05974B1DF0DF}">
      <dgm:prSet phldrT="[Текст]" custT="1"/>
      <dgm:spPr>
        <a:solidFill>
          <a:schemeClr val="accent3">
            <a:lumMod val="40000"/>
            <a:lumOff val="6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Участие в мероприятиях «Университета талантов» и Фонда Бортника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C03121-FD2D-4DBD-A063-03719640DFDD}" type="sibTrans" cxnId="{9CA88BA2-93BC-4B7A-B68A-5A1CFE71F381}">
      <dgm:prSet/>
      <dgm:spPr/>
      <dgm:t>
        <a:bodyPr/>
        <a:lstStyle/>
        <a:p>
          <a:endParaRPr lang="ru-RU"/>
        </a:p>
      </dgm:t>
    </dgm:pt>
    <dgm:pt modelId="{7E5106F2-CD6D-4769-B816-37184246AC14}" type="parTrans" cxnId="{9CA88BA2-93BC-4B7A-B68A-5A1CFE71F381}">
      <dgm:prSet/>
      <dgm:spPr/>
      <dgm:t>
        <a:bodyPr/>
        <a:lstStyle/>
        <a:p>
          <a:endParaRPr lang="ru-RU"/>
        </a:p>
      </dgm:t>
    </dgm:pt>
    <dgm:pt modelId="{93A59A59-A053-4091-BF85-AA86A6725D92}">
      <dgm:prSet phldrT="[Текст]" custT="1"/>
      <dgm:spPr>
        <a:solidFill>
          <a:schemeClr val="accent3">
            <a:lumMod val="40000"/>
            <a:lumOff val="6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Создание Детского технопарка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7A2715-C888-4E85-B6C8-C2D9ABB5EA02}" type="sibTrans" cxnId="{8C9CD5A0-87D8-4095-B921-A16C86C06F71}">
      <dgm:prSet/>
      <dgm:spPr/>
      <dgm:t>
        <a:bodyPr/>
        <a:lstStyle/>
        <a:p>
          <a:endParaRPr lang="ru-RU"/>
        </a:p>
      </dgm:t>
    </dgm:pt>
    <dgm:pt modelId="{F9246BE9-6AB8-4831-B64B-4E4CE2D45027}" type="parTrans" cxnId="{8C9CD5A0-87D8-4095-B921-A16C86C06F71}">
      <dgm:prSet/>
      <dgm:spPr/>
      <dgm:t>
        <a:bodyPr/>
        <a:lstStyle/>
        <a:p>
          <a:endParaRPr lang="ru-RU"/>
        </a:p>
      </dgm:t>
    </dgm:pt>
    <dgm:pt modelId="{C2AECAAE-34AB-410E-9492-B42AF7CB35E3}">
      <dgm:prSet phldrT="[Текст]" custT="1"/>
      <dgm:spPr>
        <a:solidFill>
          <a:schemeClr val="accent3">
            <a:lumMod val="40000"/>
            <a:lumOff val="6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Создание высшей школы нефти на базе АГНИ как лидера нефтяного образования в РФ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5E3317-5117-473C-986D-3A496367E9C0}" type="sibTrans" cxnId="{23E8FB43-14D5-4DA4-9112-922B2E0EEB3F}">
      <dgm:prSet/>
      <dgm:spPr/>
      <dgm:t>
        <a:bodyPr/>
        <a:lstStyle/>
        <a:p>
          <a:endParaRPr lang="ru-RU"/>
        </a:p>
      </dgm:t>
    </dgm:pt>
    <dgm:pt modelId="{A30D15AC-4592-4185-8479-ECD18DCC3D4D}" type="parTrans" cxnId="{23E8FB43-14D5-4DA4-9112-922B2E0EEB3F}">
      <dgm:prSet/>
      <dgm:spPr/>
      <dgm:t>
        <a:bodyPr/>
        <a:lstStyle/>
        <a:p>
          <a:endParaRPr lang="ru-RU"/>
        </a:p>
      </dgm:t>
    </dgm:pt>
    <dgm:pt modelId="{B1D182FA-2054-4A64-B680-421F9BE01EBB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ru-RU" dirty="0" smtClean="0"/>
        </a:p>
        <a:p>
          <a:endParaRPr lang="ru-RU" dirty="0"/>
        </a:p>
      </dgm:t>
    </dgm:pt>
    <dgm:pt modelId="{57ACA680-6C22-4452-852E-D83F49BAE347}" type="sibTrans" cxnId="{1C049004-1D1B-4DB6-BF71-E00348946453}">
      <dgm:prSet/>
      <dgm:spPr/>
      <dgm:t>
        <a:bodyPr/>
        <a:lstStyle/>
        <a:p>
          <a:endParaRPr lang="ru-RU"/>
        </a:p>
      </dgm:t>
    </dgm:pt>
    <dgm:pt modelId="{5C283D77-2861-412D-865F-BDBDF89EA0C5}" type="parTrans" cxnId="{1C049004-1D1B-4DB6-BF71-E00348946453}">
      <dgm:prSet/>
      <dgm:spPr/>
      <dgm:t>
        <a:bodyPr/>
        <a:lstStyle/>
        <a:p>
          <a:endParaRPr lang="ru-RU"/>
        </a:p>
      </dgm:t>
    </dgm:pt>
    <dgm:pt modelId="{BD262403-CB97-4FC9-9477-D4B4B2119B1B}" type="pres">
      <dgm:prSet presAssocID="{FF4E5F33-8C5D-4348-BC5E-5920F91082C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A663B4B-0644-4D5D-991D-E363F766C94B}" type="pres">
      <dgm:prSet presAssocID="{B1D182FA-2054-4A64-B680-421F9BE01EBB}" presName="composite" presStyleCnt="0"/>
      <dgm:spPr/>
    </dgm:pt>
    <dgm:pt modelId="{E45685C2-DF44-4F02-9745-2BF3A856CFC9}" type="pres">
      <dgm:prSet presAssocID="{B1D182FA-2054-4A64-B680-421F9BE01EBB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CAD1EE-CC62-4B44-8FC3-796227EC9530}" type="pres">
      <dgm:prSet presAssocID="{B1D182FA-2054-4A64-B680-421F9BE01EBB}" presName="descendantText" presStyleLbl="alignAcc1" presStyleIdx="0" presStyleCnt="3" custScaleY="100000" custLinFactNeighborX="-945" custLinFactNeighborY="-101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D478F6-D6A4-4FA9-83CD-9C45B6A3C090}" type="pres">
      <dgm:prSet presAssocID="{57ACA680-6C22-4452-852E-D83F49BAE347}" presName="sp" presStyleCnt="0"/>
      <dgm:spPr/>
    </dgm:pt>
    <dgm:pt modelId="{A68F7949-309C-4C9E-908A-406B8E33E7AF}" type="pres">
      <dgm:prSet presAssocID="{43CB3A4A-FBE8-4A7D-89F5-4DDCA01ACDB6}" presName="composite" presStyleCnt="0"/>
      <dgm:spPr/>
    </dgm:pt>
    <dgm:pt modelId="{83119541-6323-4C0E-B694-2735CBC0DB1D}" type="pres">
      <dgm:prSet presAssocID="{43CB3A4A-FBE8-4A7D-89F5-4DDCA01ACDB6}" presName="parentText" presStyleLbl="alignNode1" presStyleIdx="1" presStyleCnt="3" custLinFactNeighborX="1317" custLinFactNeighborY="753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F0DABA-297C-4989-9FD1-4CA0FD6CAAF0}" type="pres">
      <dgm:prSet presAssocID="{43CB3A4A-FBE8-4A7D-89F5-4DDCA01ACDB6}" presName="descendantText" presStyleLbl="alignAcc1" presStyleIdx="1" presStyleCnt="3" custScaleY="257714" custLinFactNeighborX="-760" custLinFactNeighborY="-240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A0C188-E8B0-4110-BD6E-7E6C17469330}" type="pres">
      <dgm:prSet presAssocID="{3BF8BFDC-60C3-4DE2-8DEB-216790D60A92}" presName="sp" presStyleCnt="0"/>
      <dgm:spPr/>
    </dgm:pt>
    <dgm:pt modelId="{C3031800-8701-43D5-BE02-6D7FF3B2AD16}" type="pres">
      <dgm:prSet presAssocID="{1BBC2C8D-2B2C-4782-9CA6-E4838808AA12}" presName="composite" presStyleCnt="0"/>
      <dgm:spPr/>
    </dgm:pt>
    <dgm:pt modelId="{99F9AA0A-7D28-496E-9C61-04F25E6886DE}" type="pres">
      <dgm:prSet presAssocID="{1BBC2C8D-2B2C-4782-9CA6-E4838808AA12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48C592-C35E-4D7B-8AEF-D052D5C0DB42}" type="pres">
      <dgm:prSet presAssocID="{1BBC2C8D-2B2C-4782-9CA6-E4838808AA12}" presName="descendantText" presStyleLbl="alignAcc1" presStyleIdx="2" presStyleCnt="3" custScaleY="132568" custLinFactNeighborX="-577" custLinFactNeighborY="68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F6F7148-B085-471C-949E-CE4D7C629EBF}" type="presOf" srcId="{93A59A59-A053-4091-BF85-AA86A6725D92}" destId="{E1F0DABA-297C-4989-9FD1-4CA0FD6CAAF0}" srcOrd="0" destOrd="1" presId="urn:microsoft.com/office/officeart/2005/8/layout/chevron2"/>
    <dgm:cxn modelId="{EE45DBDB-43F3-4819-80DA-B9C908ABEB85}" type="presOf" srcId="{2542586C-4860-4720-80EF-40E47BD32D6A}" destId="{E1F0DABA-297C-4989-9FD1-4CA0FD6CAAF0}" srcOrd="0" destOrd="5" presId="urn:microsoft.com/office/officeart/2005/8/layout/chevron2"/>
    <dgm:cxn modelId="{542EC9FA-667D-48CC-AE5D-1CF6A8E0B2B8}" type="presOf" srcId="{FD292C78-0ADC-4853-8001-38D611D91A25}" destId="{16CAD1EE-CC62-4B44-8FC3-796227EC9530}" srcOrd="0" destOrd="0" presId="urn:microsoft.com/office/officeart/2005/8/layout/chevron2"/>
    <dgm:cxn modelId="{DCD91884-B19E-4131-B862-14D37F34554E}" type="presOf" srcId="{43CB3A4A-FBE8-4A7D-89F5-4DDCA01ACDB6}" destId="{83119541-6323-4C0E-B694-2735CBC0DB1D}" srcOrd="0" destOrd="0" presId="urn:microsoft.com/office/officeart/2005/8/layout/chevron2"/>
    <dgm:cxn modelId="{B753268F-CA58-43C4-A489-DA0E6878EA90}" type="presOf" srcId="{FF4E5F33-8C5D-4348-BC5E-5920F91082C0}" destId="{BD262403-CB97-4FC9-9477-D4B4B2119B1B}" srcOrd="0" destOrd="0" presId="urn:microsoft.com/office/officeart/2005/8/layout/chevron2"/>
    <dgm:cxn modelId="{687C59DF-EEF2-452A-9ACE-D098EA896252}" type="presOf" srcId="{B1128C44-8D95-45CB-8C0F-05974B1DF0DF}" destId="{E1F0DABA-297C-4989-9FD1-4CA0FD6CAAF0}" srcOrd="0" destOrd="2" presId="urn:microsoft.com/office/officeart/2005/8/layout/chevron2"/>
    <dgm:cxn modelId="{149015C5-488A-45C1-A609-9DA18CBEB18D}" srcId="{FF4E5F33-8C5D-4348-BC5E-5920F91082C0}" destId="{1BBC2C8D-2B2C-4782-9CA6-E4838808AA12}" srcOrd="2" destOrd="0" parTransId="{94374F24-C837-42B3-9A8D-962242D6D086}" sibTransId="{E1AC05D7-3358-4393-B863-EC940D90F224}"/>
    <dgm:cxn modelId="{8C9CD5A0-87D8-4095-B921-A16C86C06F71}" srcId="{43CB3A4A-FBE8-4A7D-89F5-4DDCA01ACDB6}" destId="{93A59A59-A053-4091-BF85-AA86A6725D92}" srcOrd="1" destOrd="0" parTransId="{F9246BE9-6AB8-4831-B64B-4E4CE2D45027}" sibTransId="{E07A2715-C888-4E85-B6C8-C2D9ABB5EA02}"/>
    <dgm:cxn modelId="{839D9D69-171A-4507-A4B5-2739036E4F2D}" srcId="{1BBC2C8D-2B2C-4782-9CA6-E4838808AA12}" destId="{5A4249A0-376F-4D97-B877-1B68B1A977B8}" srcOrd="0" destOrd="0" parTransId="{A0877255-9583-4311-83B4-05D064247277}" sibTransId="{B5AC0BD3-7DCF-4EA1-BCC0-DAAF650734AF}"/>
    <dgm:cxn modelId="{CB0F3C42-8E8E-439B-9E36-21BE7098FF8D}" type="presOf" srcId="{C2AECAAE-34AB-410E-9492-B42AF7CB35E3}" destId="{E1F0DABA-297C-4989-9FD1-4CA0FD6CAAF0}" srcOrd="0" destOrd="0" presId="urn:microsoft.com/office/officeart/2005/8/layout/chevron2"/>
    <dgm:cxn modelId="{BAA3D19A-BF44-439A-A130-C1AB3238CD3C}" type="presOf" srcId="{1BBC2C8D-2B2C-4782-9CA6-E4838808AA12}" destId="{99F9AA0A-7D28-496E-9C61-04F25E6886DE}" srcOrd="0" destOrd="0" presId="urn:microsoft.com/office/officeart/2005/8/layout/chevron2"/>
    <dgm:cxn modelId="{CE6E88D0-CACF-4287-9141-F93A7DAA8CC2}" srcId="{FF4E5F33-8C5D-4348-BC5E-5920F91082C0}" destId="{43CB3A4A-FBE8-4A7D-89F5-4DDCA01ACDB6}" srcOrd="1" destOrd="0" parTransId="{58F91A12-A535-47E2-B8BA-E19B3089AF54}" sibTransId="{3BF8BFDC-60C3-4DE2-8DEB-216790D60A92}"/>
    <dgm:cxn modelId="{725021A0-6C80-4ACF-8823-E9C68BD137A7}" srcId="{B1D182FA-2054-4A64-B680-421F9BE01EBB}" destId="{FD292C78-0ADC-4853-8001-38D611D91A25}" srcOrd="0" destOrd="0" parTransId="{E0E7AEBD-5BAF-44B4-BA2C-E75179395DB8}" sibTransId="{0050E553-D2F1-4F35-9E14-8884354C97D6}"/>
    <dgm:cxn modelId="{BCCF9EEE-F635-4B0D-BD90-4B6DB49FBDD8}" type="presOf" srcId="{7C7CB5CB-FBFF-49C6-9B24-5CA8EDA2AFAD}" destId="{E1F0DABA-297C-4989-9FD1-4CA0FD6CAAF0}" srcOrd="0" destOrd="4" presId="urn:microsoft.com/office/officeart/2005/8/layout/chevron2"/>
    <dgm:cxn modelId="{9795FC3F-436B-46E5-8239-3C855415F69C}" srcId="{43CB3A4A-FBE8-4A7D-89F5-4DDCA01ACDB6}" destId="{7C7CB5CB-FBFF-49C6-9B24-5CA8EDA2AFAD}" srcOrd="4" destOrd="0" parTransId="{B8632813-64F1-4806-99B1-391FD4DDA0AA}" sibTransId="{FB315EA2-C1C1-4AA8-8438-B97F8B746D75}"/>
    <dgm:cxn modelId="{C6476239-2BEA-43F5-B982-560BB4DE0D18}" srcId="{1BBC2C8D-2B2C-4782-9CA6-E4838808AA12}" destId="{0636B821-0DA3-4A27-8103-FD411F69FABD}" srcOrd="1" destOrd="0" parTransId="{9F78550F-7334-4DC8-BB10-0264AFD23DBE}" sibTransId="{9A8A6B91-C584-4820-9EAB-B9E3D8B147F8}"/>
    <dgm:cxn modelId="{ECF64726-F6E2-4851-B21F-44F02D4F5083}" type="presOf" srcId="{27691894-8562-4A86-A0EF-006E6CA7EF57}" destId="{16CAD1EE-CC62-4B44-8FC3-796227EC9530}" srcOrd="0" destOrd="1" presId="urn:microsoft.com/office/officeart/2005/8/layout/chevron2"/>
    <dgm:cxn modelId="{1C049004-1D1B-4DB6-BF71-E00348946453}" srcId="{FF4E5F33-8C5D-4348-BC5E-5920F91082C0}" destId="{B1D182FA-2054-4A64-B680-421F9BE01EBB}" srcOrd="0" destOrd="0" parTransId="{5C283D77-2861-412D-865F-BDBDF89EA0C5}" sibTransId="{57ACA680-6C22-4452-852E-D83F49BAE347}"/>
    <dgm:cxn modelId="{C848A92A-70BA-4E6B-A8CA-797CB517C82C}" type="presOf" srcId="{B1D182FA-2054-4A64-B680-421F9BE01EBB}" destId="{E45685C2-DF44-4F02-9745-2BF3A856CFC9}" srcOrd="0" destOrd="0" presId="urn:microsoft.com/office/officeart/2005/8/layout/chevron2"/>
    <dgm:cxn modelId="{D093AC1D-3F8D-4FDF-800F-DC5A6E17ADFC}" srcId="{B1D182FA-2054-4A64-B680-421F9BE01EBB}" destId="{27691894-8562-4A86-A0EF-006E6CA7EF57}" srcOrd="1" destOrd="0" parTransId="{0B9914D1-376D-418D-8DCD-311D59EA83C1}" sibTransId="{130D08FC-81FF-4417-ABF9-D696950BD561}"/>
    <dgm:cxn modelId="{65485651-DA20-45A9-9EE6-BAC4437AB2D0}" srcId="{43CB3A4A-FBE8-4A7D-89F5-4DDCA01ACDB6}" destId="{2542586C-4860-4720-80EF-40E47BD32D6A}" srcOrd="5" destOrd="0" parTransId="{D2C047D6-ADF0-4C2B-9F05-1D0D4B837B06}" sibTransId="{7BA2DE0E-C3DA-4C38-BD4B-12BE89724B2F}"/>
    <dgm:cxn modelId="{ED4C2E54-DF72-4F12-A854-0128BD4685F5}" type="presOf" srcId="{6DEEE147-E3BD-43B1-8184-19659390A9DE}" destId="{E1F0DABA-297C-4989-9FD1-4CA0FD6CAAF0}" srcOrd="0" destOrd="3" presId="urn:microsoft.com/office/officeart/2005/8/layout/chevron2"/>
    <dgm:cxn modelId="{01DBB6B2-1FCF-4AF0-8487-E7B8241F1532}" srcId="{43CB3A4A-FBE8-4A7D-89F5-4DDCA01ACDB6}" destId="{6DEEE147-E3BD-43B1-8184-19659390A9DE}" srcOrd="3" destOrd="0" parTransId="{6E49C5B9-9BDE-4375-BF65-2E111491E8F6}" sibTransId="{0603C960-DB6E-451B-8F35-794182C3AE02}"/>
    <dgm:cxn modelId="{9CA88BA2-93BC-4B7A-B68A-5A1CFE71F381}" srcId="{43CB3A4A-FBE8-4A7D-89F5-4DDCA01ACDB6}" destId="{B1128C44-8D95-45CB-8C0F-05974B1DF0DF}" srcOrd="2" destOrd="0" parTransId="{7E5106F2-CD6D-4769-B816-37184246AC14}" sibTransId="{B8C03121-FD2D-4DBD-A063-03719640DFDD}"/>
    <dgm:cxn modelId="{EC0B3E9F-C628-4C26-B686-4EAEA44EABCA}" type="presOf" srcId="{5A4249A0-376F-4D97-B877-1B68B1A977B8}" destId="{F748C592-C35E-4D7B-8AEF-D052D5C0DB42}" srcOrd="0" destOrd="0" presId="urn:microsoft.com/office/officeart/2005/8/layout/chevron2"/>
    <dgm:cxn modelId="{49360928-0631-406B-A775-FE5847ED800A}" type="presOf" srcId="{0636B821-0DA3-4A27-8103-FD411F69FABD}" destId="{F748C592-C35E-4D7B-8AEF-D052D5C0DB42}" srcOrd="0" destOrd="1" presId="urn:microsoft.com/office/officeart/2005/8/layout/chevron2"/>
    <dgm:cxn modelId="{23E8FB43-14D5-4DA4-9112-922B2E0EEB3F}" srcId="{43CB3A4A-FBE8-4A7D-89F5-4DDCA01ACDB6}" destId="{C2AECAAE-34AB-410E-9492-B42AF7CB35E3}" srcOrd="0" destOrd="0" parTransId="{A30D15AC-4592-4185-8479-ECD18DCC3D4D}" sibTransId="{AF5E3317-5117-473C-986D-3A496367E9C0}"/>
    <dgm:cxn modelId="{CDDCEE14-2161-4D8C-B64A-EE5CEAD9A51F}" type="presParOf" srcId="{BD262403-CB97-4FC9-9477-D4B4B2119B1B}" destId="{9A663B4B-0644-4D5D-991D-E363F766C94B}" srcOrd="0" destOrd="0" presId="urn:microsoft.com/office/officeart/2005/8/layout/chevron2"/>
    <dgm:cxn modelId="{27460BF9-9F4F-493F-87B8-8769A41A73F3}" type="presParOf" srcId="{9A663B4B-0644-4D5D-991D-E363F766C94B}" destId="{E45685C2-DF44-4F02-9745-2BF3A856CFC9}" srcOrd="0" destOrd="0" presId="urn:microsoft.com/office/officeart/2005/8/layout/chevron2"/>
    <dgm:cxn modelId="{E6C05081-F8AF-4EE5-8F3A-16864AB12955}" type="presParOf" srcId="{9A663B4B-0644-4D5D-991D-E363F766C94B}" destId="{16CAD1EE-CC62-4B44-8FC3-796227EC9530}" srcOrd="1" destOrd="0" presId="urn:microsoft.com/office/officeart/2005/8/layout/chevron2"/>
    <dgm:cxn modelId="{B6F3F9A0-C20F-43B1-B8BB-94F13FAC9F1B}" type="presParOf" srcId="{BD262403-CB97-4FC9-9477-D4B4B2119B1B}" destId="{41D478F6-D6A4-4FA9-83CD-9C45B6A3C090}" srcOrd="1" destOrd="0" presId="urn:microsoft.com/office/officeart/2005/8/layout/chevron2"/>
    <dgm:cxn modelId="{C6B3678E-9A09-497E-9C8D-33BF0AB9F5C7}" type="presParOf" srcId="{BD262403-CB97-4FC9-9477-D4B4B2119B1B}" destId="{A68F7949-309C-4C9E-908A-406B8E33E7AF}" srcOrd="2" destOrd="0" presId="urn:microsoft.com/office/officeart/2005/8/layout/chevron2"/>
    <dgm:cxn modelId="{D72F6393-3871-4CCA-81F6-465420107CE3}" type="presParOf" srcId="{A68F7949-309C-4C9E-908A-406B8E33E7AF}" destId="{83119541-6323-4C0E-B694-2735CBC0DB1D}" srcOrd="0" destOrd="0" presId="urn:microsoft.com/office/officeart/2005/8/layout/chevron2"/>
    <dgm:cxn modelId="{FA6411E4-BDD8-4E79-B0C8-010156D0F72C}" type="presParOf" srcId="{A68F7949-309C-4C9E-908A-406B8E33E7AF}" destId="{E1F0DABA-297C-4989-9FD1-4CA0FD6CAAF0}" srcOrd="1" destOrd="0" presId="urn:microsoft.com/office/officeart/2005/8/layout/chevron2"/>
    <dgm:cxn modelId="{43C7BE3F-07C9-464E-8881-0582C36C0C6C}" type="presParOf" srcId="{BD262403-CB97-4FC9-9477-D4B4B2119B1B}" destId="{8EA0C188-E8B0-4110-BD6E-7E6C17469330}" srcOrd="3" destOrd="0" presId="urn:microsoft.com/office/officeart/2005/8/layout/chevron2"/>
    <dgm:cxn modelId="{F9893983-D0A7-46C0-8FB3-0824545D7637}" type="presParOf" srcId="{BD262403-CB97-4FC9-9477-D4B4B2119B1B}" destId="{C3031800-8701-43D5-BE02-6D7FF3B2AD16}" srcOrd="4" destOrd="0" presId="urn:microsoft.com/office/officeart/2005/8/layout/chevron2"/>
    <dgm:cxn modelId="{16CF0846-94EC-45CE-BA5D-F92DE9953749}" type="presParOf" srcId="{C3031800-8701-43D5-BE02-6D7FF3B2AD16}" destId="{99F9AA0A-7D28-496E-9C61-04F25E6886DE}" srcOrd="0" destOrd="0" presId="urn:microsoft.com/office/officeart/2005/8/layout/chevron2"/>
    <dgm:cxn modelId="{2795DFBD-5674-4435-8369-94B3B1649579}" type="presParOf" srcId="{C3031800-8701-43D5-BE02-6D7FF3B2AD16}" destId="{F748C592-C35E-4D7B-8AEF-D052D5C0DB42}" srcOrd="1" destOrd="0" presId="urn:microsoft.com/office/officeart/2005/8/layout/chevron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F4E5F33-8C5D-4348-BC5E-5920F91082C0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292C78-0ADC-4853-8001-38D611D91A25}">
      <dgm:prSet phldrT="[Текст]" custT="1"/>
      <dgm:spPr>
        <a:solidFill>
          <a:schemeClr val="accent3">
            <a:lumMod val="40000"/>
            <a:lumOff val="6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Развитие онкологического диспансера в современный медицинский центр комплексной помощи больным с </a:t>
          </a:r>
          <a:r>
            <a:rPr lang="ru-RU" sz="1600" dirty="0" err="1" smtClean="0">
              <a:latin typeface="Arial" panose="020B0604020202020204" pitchFamily="34" charset="0"/>
              <a:cs typeface="Arial" panose="020B0604020202020204" pitchFamily="34" charset="0"/>
            </a:rPr>
            <a:t>онкозаболеваниями</a:t>
          </a:r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 на территории </a:t>
          </a:r>
          <a:r>
            <a:rPr lang="ru-RU" sz="1600" dirty="0" err="1" smtClean="0">
              <a:latin typeface="Arial" panose="020B0604020202020204" pitchFamily="34" charset="0"/>
              <a:cs typeface="Arial" panose="020B0604020202020204" pitchFamily="34" charset="0"/>
            </a:rPr>
            <a:t>Альметьевской</a:t>
          </a:r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 агломерации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E7AEBD-5BAF-44B4-BA2C-E75179395DB8}" type="parTrans" cxnId="{725021A0-6C80-4ACF-8823-E9C68BD137A7}">
      <dgm:prSet/>
      <dgm:spPr/>
      <dgm:t>
        <a:bodyPr/>
        <a:lstStyle/>
        <a:p>
          <a:endParaRPr lang="ru-RU"/>
        </a:p>
      </dgm:t>
    </dgm:pt>
    <dgm:pt modelId="{0050E553-D2F1-4F35-9E14-8884354C97D6}" type="sibTrans" cxnId="{725021A0-6C80-4ACF-8823-E9C68BD137A7}">
      <dgm:prSet/>
      <dgm:spPr/>
      <dgm:t>
        <a:bodyPr/>
        <a:lstStyle/>
        <a:p>
          <a:endParaRPr lang="ru-RU"/>
        </a:p>
      </dgm:t>
    </dgm:pt>
    <dgm:pt modelId="{43CB3A4A-FBE8-4A7D-89F5-4DDCA01ACDB6}">
      <dgm:prSet phldrT="[Текст]"/>
      <dgm:spPr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6200000" scaled="0"/>
        </a:gradFill>
        <a:ln>
          <a:noFill/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dirty="0" smtClean="0"/>
            <a:t>*</a:t>
          </a:r>
          <a:endParaRPr lang="ru-RU" dirty="0"/>
        </a:p>
      </dgm:t>
    </dgm:pt>
    <dgm:pt modelId="{58F91A12-A535-47E2-B8BA-E19B3089AF54}" type="parTrans" cxnId="{CE6E88D0-CACF-4287-9141-F93A7DAA8CC2}">
      <dgm:prSet/>
      <dgm:spPr/>
      <dgm:t>
        <a:bodyPr/>
        <a:lstStyle/>
        <a:p>
          <a:endParaRPr lang="ru-RU"/>
        </a:p>
      </dgm:t>
    </dgm:pt>
    <dgm:pt modelId="{3BF8BFDC-60C3-4DE2-8DEB-216790D60A92}" type="sibTrans" cxnId="{CE6E88D0-CACF-4287-9141-F93A7DAA8CC2}">
      <dgm:prSet/>
      <dgm:spPr/>
      <dgm:t>
        <a:bodyPr/>
        <a:lstStyle/>
        <a:p>
          <a:endParaRPr lang="ru-RU"/>
        </a:p>
      </dgm:t>
    </dgm:pt>
    <dgm:pt modelId="{6DEEE147-E3BD-43B1-8184-19659390A9DE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Строительство </a:t>
          </a:r>
          <a:r>
            <a:rPr lang="ru-RU" sz="1600" dirty="0" err="1" smtClean="0">
              <a:latin typeface="Arial" panose="020B0604020202020204" pitchFamily="34" charset="0"/>
              <a:cs typeface="Arial" panose="020B0604020202020204" pitchFamily="34" charset="0"/>
            </a:rPr>
            <a:t>ФАПов</a:t>
          </a:r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 в сельских поселениях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49C5B9-9BDE-4375-BF65-2E111491E8F6}" type="parTrans" cxnId="{01DBB6B2-1FCF-4AF0-8487-E7B8241F1532}">
      <dgm:prSet/>
      <dgm:spPr/>
      <dgm:t>
        <a:bodyPr/>
        <a:lstStyle/>
        <a:p>
          <a:endParaRPr lang="ru-RU"/>
        </a:p>
      </dgm:t>
    </dgm:pt>
    <dgm:pt modelId="{0603C960-DB6E-451B-8F35-794182C3AE02}" type="sibTrans" cxnId="{01DBB6B2-1FCF-4AF0-8487-E7B8241F1532}">
      <dgm:prSet/>
      <dgm:spPr/>
      <dgm:t>
        <a:bodyPr/>
        <a:lstStyle/>
        <a:p>
          <a:endParaRPr lang="ru-RU"/>
        </a:p>
      </dgm:t>
    </dgm:pt>
    <dgm:pt modelId="{67D98251-A383-46B0-BCB7-4221C99BBCBA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Капитальный ремонт семи медицинских учреждений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373595-88B6-451C-8265-83A2434DD942}" type="parTrans" cxnId="{0494B23A-35A8-4EB0-8FE6-C2C8C89D9DE7}">
      <dgm:prSet/>
      <dgm:spPr/>
      <dgm:t>
        <a:bodyPr/>
        <a:lstStyle/>
        <a:p>
          <a:endParaRPr lang="ru-RU"/>
        </a:p>
      </dgm:t>
    </dgm:pt>
    <dgm:pt modelId="{9402ACD9-C420-4B3E-905A-1649B47078DC}" type="sibTrans" cxnId="{0494B23A-35A8-4EB0-8FE6-C2C8C89D9DE7}">
      <dgm:prSet/>
      <dgm:spPr/>
      <dgm:t>
        <a:bodyPr/>
        <a:lstStyle/>
        <a:p>
          <a:endParaRPr lang="ru-RU"/>
        </a:p>
      </dgm:t>
    </dgm:pt>
    <dgm:pt modelId="{38B3542E-526C-457D-ADFD-C43E496BC94E}">
      <dgm:prSet phldrT="[Текст]"/>
      <dgm:spPr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6200000" scaled="0"/>
        </a:gradFill>
        <a:ln>
          <a:noFill/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dirty="0" smtClean="0"/>
            <a:t>*</a:t>
          </a:r>
          <a:endParaRPr lang="ru-RU" dirty="0"/>
        </a:p>
      </dgm:t>
    </dgm:pt>
    <dgm:pt modelId="{15721DB4-FC9A-4FA0-B062-3BA866D2A9A5}" type="parTrans" cxnId="{E3726245-709C-4DC1-98D1-FB88AA371827}">
      <dgm:prSet/>
      <dgm:spPr/>
      <dgm:t>
        <a:bodyPr/>
        <a:lstStyle/>
        <a:p>
          <a:endParaRPr lang="ru-RU"/>
        </a:p>
      </dgm:t>
    </dgm:pt>
    <dgm:pt modelId="{A2DC2901-5AD9-4D34-B183-A9A9EEC4CDD0}" type="sibTrans" cxnId="{E3726245-709C-4DC1-98D1-FB88AA371827}">
      <dgm:prSet/>
      <dgm:spPr/>
      <dgm:t>
        <a:bodyPr/>
        <a:lstStyle/>
        <a:p>
          <a:endParaRPr lang="ru-RU"/>
        </a:p>
      </dgm:t>
    </dgm:pt>
    <dgm:pt modelId="{5A4249A0-376F-4D97-B877-1B68B1A977B8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Проведение мероприятий, направленных на формирование  культуры и здорового образа жизни  населения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877255-9583-4311-83B4-05D064247277}" type="parTrans" cxnId="{839D9D69-171A-4507-A4B5-2739036E4F2D}">
      <dgm:prSet/>
      <dgm:spPr/>
      <dgm:t>
        <a:bodyPr/>
        <a:lstStyle/>
        <a:p>
          <a:endParaRPr lang="ru-RU"/>
        </a:p>
      </dgm:t>
    </dgm:pt>
    <dgm:pt modelId="{B5AC0BD3-7DCF-4EA1-BCC0-DAAF650734AF}" type="sibTrans" cxnId="{839D9D69-171A-4507-A4B5-2739036E4F2D}">
      <dgm:prSet/>
      <dgm:spPr/>
      <dgm:t>
        <a:bodyPr/>
        <a:lstStyle/>
        <a:p>
          <a:endParaRPr lang="ru-RU"/>
        </a:p>
      </dgm:t>
    </dgm:pt>
    <dgm:pt modelId="{0636B821-0DA3-4A27-8103-FD411F69FABD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Повышение квалификации медицинского персонала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78550F-7334-4DC8-BB10-0264AFD23DBE}" type="parTrans" cxnId="{C6476239-2BEA-43F5-B982-560BB4DE0D18}">
      <dgm:prSet/>
      <dgm:spPr/>
      <dgm:t>
        <a:bodyPr/>
        <a:lstStyle/>
        <a:p>
          <a:endParaRPr lang="ru-RU"/>
        </a:p>
      </dgm:t>
    </dgm:pt>
    <dgm:pt modelId="{9A8A6B91-C584-4820-9EAB-B9E3D8B147F8}" type="sibTrans" cxnId="{C6476239-2BEA-43F5-B982-560BB4DE0D18}">
      <dgm:prSet/>
      <dgm:spPr/>
      <dgm:t>
        <a:bodyPr/>
        <a:lstStyle/>
        <a:p>
          <a:endParaRPr lang="ru-RU"/>
        </a:p>
      </dgm:t>
    </dgm:pt>
    <dgm:pt modelId="{B1D182FA-2054-4A64-B680-421F9BE01EBB}">
      <dgm:prSet phldrT="[Текст]"/>
      <dgm:spPr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6200000" scaled="0"/>
        </a:gradFill>
        <a:ln>
          <a:noFill/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dirty="0" smtClean="0"/>
            <a:t>*</a:t>
          </a:r>
          <a:endParaRPr lang="ru-RU" dirty="0"/>
        </a:p>
      </dgm:t>
    </dgm:pt>
    <dgm:pt modelId="{57ACA680-6C22-4452-852E-D83F49BAE347}" type="sibTrans" cxnId="{1C049004-1D1B-4DB6-BF71-E00348946453}">
      <dgm:prSet/>
      <dgm:spPr/>
      <dgm:t>
        <a:bodyPr/>
        <a:lstStyle/>
        <a:p>
          <a:endParaRPr lang="ru-RU"/>
        </a:p>
      </dgm:t>
    </dgm:pt>
    <dgm:pt modelId="{5C283D77-2861-412D-865F-BDBDF89EA0C5}" type="parTrans" cxnId="{1C049004-1D1B-4DB6-BF71-E00348946453}">
      <dgm:prSet/>
      <dgm:spPr/>
      <dgm:t>
        <a:bodyPr/>
        <a:lstStyle/>
        <a:p>
          <a:endParaRPr lang="ru-RU"/>
        </a:p>
      </dgm:t>
    </dgm:pt>
    <dgm:pt modelId="{BAAE0DA2-9054-49E6-B60C-1DC0D61EF33C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Модернизация амбулаторного отделения медицинской реабилитации городской поликлиники №3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5A2BDB-C643-41CC-AD4C-FD5C44BA2D1C}" type="parTrans" cxnId="{8B65C1FC-9E06-4CB0-B351-2C5AAEB385D4}">
      <dgm:prSet/>
      <dgm:spPr/>
      <dgm:t>
        <a:bodyPr/>
        <a:lstStyle/>
        <a:p>
          <a:endParaRPr lang="ru-RU"/>
        </a:p>
      </dgm:t>
    </dgm:pt>
    <dgm:pt modelId="{E8AB7B1B-5180-4699-8678-CB087EF5A128}" type="sibTrans" cxnId="{8B65C1FC-9E06-4CB0-B351-2C5AAEB385D4}">
      <dgm:prSet/>
      <dgm:spPr/>
      <dgm:t>
        <a:bodyPr/>
        <a:lstStyle/>
        <a:p>
          <a:endParaRPr lang="ru-RU"/>
        </a:p>
      </dgm:t>
    </dgm:pt>
    <dgm:pt modelId="{0019C438-C629-4D1E-B080-D580D76257E7}">
      <dgm:prSet phldrT="[Текст]" custT="1"/>
      <dgm:spPr>
        <a:solidFill>
          <a:schemeClr val="accent3">
            <a:lumMod val="40000"/>
            <a:lumOff val="6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Модернизация амбулаторной службы детского стационара с созданием приемно-диагностического отделения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D91EEF-DCC2-4A45-AEDA-16D33821191F}" type="parTrans" cxnId="{ECAE198C-FA18-4099-88B7-52C80124B5DD}">
      <dgm:prSet/>
      <dgm:spPr/>
      <dgm:t>
        <a:bodyPr/>
        <a:lstStyle/>
        <a:p>
          <a:endParaRPr lang="ru-RU"/>
        </a:p>
      </dgm:t>
    </dgm:pt>
    <dgm:pt modelId="{7FE21EF8-537B-4842-860D-A53539DF2693}" type="sibTrans" cxnId="{ECAE198C-FA18-4099-88B7-52C80124B5DD}">
      <dgm:prSet/>
      <dgm:spPr/>
      <dgm:t>
        <a:bodyPr/>
        <a:lstStyle/>
        <a:p>
          <a:endParaRPr lang="ru-RU"/>
        </a:p>
      </dgm:t>
    </dgm:pt>
    <dgm:pt modelId="{12FE4322-C7AC-4A7D-ACE7-D4CD44A148C1}">
      <dgm:prSet phldrT="[Текст]" custT="1"/>
      <dgm:spPr>
        <a:solidFill>
          <a:schemeClr val="accent3">
            <a:lumMod val="40000"/>
            <a:lumOff val="6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Развитие сети офисов врачей общей практики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7AF81A-9979-4017-BB0C-B04A41CF8A63}" type="parTrans" cxnId="{86F503BB-7B7D-49C1-AB49-CC4B4999B8C1}">
      <dgm:prSet/>
      <dgm:spPr/>
      <dgm:t>
        <a:bodyPr/>
        <a:lstStyle/>
        <a:p>
          <a:endParaRPr lang="ru-RU"/>
        </a:p>
      </dgm:t>
    </dgm:pt>
    <dgm:pt modelId="{8610B3A7-E6FF-44F0-BC45-6EC14C13CE87}" type="sibTrans" cxnId="{86F503BB-7B7D-49C1-AB49-CC4B4999B8C1}">
      <dgm:prSet/>
      <dgm:spPr/>
      <dgm:t>
        <a:bodyPr/>
        <a:lstStyle/>
        <a:p>
          <a:endParaRPr lang="ru-RU"/>
        </a:p>
      </dgm:t>
    </dgm:pt>
    <dgm:pt modelId="{BD262403-CB97-4FC9-9477-D4B4B2119B1B}" type="pres">
      <dgm:prSet presAssocID="{FF4E5F33-8C5D-4348-BC5E-5920F91082C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A663B4B-0644-4D5D-991D-E363F766C94B}" type="pres">
      <dgm:prSet presAssocID="{B1D182FA-2054-4A64-B680-421F9BE01EBB}" presName="composite" presStyleCnt="0"/>
      <dgm:spPr/>
    </dgm:pt>
    <dgm:pt modelId="{E45685C2-DF44-4F02-9745-2BF3A856CFC9}" type="pres">
      <dgm:prSet presAssocID="{B1D182FA-2054-4A64-B680-421F9BE01EBB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CAD1EE-CC62-4B44-8FC3-796227EC9530}" type="pres">
      <dgm:prSet presAssocID="{B1D182FA-2054-4A64-B680-421F9BE01EBB}" presName="descendantText" presStyleLbl="alignAcc1" presStyleIdx="0" presStyleCnt="3" custScaleY="138264" custLinFactNeighborX="132" custLinFactNeighborY="188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D478F6-D6A4-4FA9-83CD-9C45B6A3C090}" type="pres">
      <dgm:prSet presAssocID="{57ACA680-6C22-4452-852E-D83F49BAE347}" presName="sp" presStyleCnt="0"/>
      <dgm:spPr/>
    </dgm:pt>
    <dgm:pt modelId="{A68F7949-309C-4C9E-908A-406B8E33E7AF}" type="pres">
      <dgm:prSet presAssocID="{43CB3A4A-FBE8-4A7D-89F5-4DDCA01ACDB6}" presName="composite" presStyleCnt="0"/>
      <dgm:spPr/>
    </dgm:pt>
    <dgm:pt modelId="{83119541-6323-4C0E-B694-2735CBC0DB1D}" type="pres">
      <dgm:prSet presAssocID="{43CB3A4A-FBE8-4A7D-89F5-4DDCA01ACDB6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F0DABA-297C-4989-9FD1-4CA0FD6CAAF0}" type="pres">
      <dgm:prSet presAssocID="{43CB3A4A-FBE8-4A7D-89F5-4DDCA01ACDB6}" presName="descendantText" presStyleLbl="alignAcc1" presStyleIdx="1" presStyleCnt="3" custLinFactNeighborX="479" custLinFactNeighborY="198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A0C188-E8B0-4110-BD6E-7E6C17469330}" type="pres">
      <dgm:prSet presAssocID="{3BF8BFDC-60C3-4DE2-8DEB-216790D60A92}" presName="sp" presStyleCnt="0"/>
      <dgm:spPr/>
    </dgm:pt>
    <dgm:pt modelId="{1CFC8589-545D-4E4B-8CDE-A2321CD652C1}" type="pres">
      <dgm:prSet presAssocID="{38B3542E-526C-457D-ADFD-C43E496BC94E}" presName="composite" presStyleCnt="0"/>
      <dgm:spPr/>
    </dgm:pt>
    <dgm:pt modelId="{BF33F1DA-9FF9-4BA1-8E58-11CEF82B2EF2}" type="pres">
      <dgm:prSet presAssocID="{38B3542E-526C-457D-ADFD-C43E496BC94E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E10581-662F-4F72-9482-96BF9C0CC9E6}" type="pres">
      <dgm:prSet presAssocID="{38B3542E-526C-457D-ADFD-C43E496BC94E}" presName="descendantText" presStyleLbl="alignAcc1" presStyleIdx="2" presStyleCnt="3" custLinFactNeighborX="485" custLinFactNeighborY="117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8D89DC-3BB5-4B3A-A130-6E296FB22BAD}" type="presOf" srcId="{38B3542E-526C-457D-ADFD-C43E496BC94E}" destId="{BF33F1DA-9FF9-4BA1-8E58-11CEF82B2EF2}" srcOrd="0" destOrd="0" presId="urn:microsoft.com/office/officeart/2005/8/layout/chevron2"/>
    <dgm:cxn modelId="{85BDE4CE-01F7-4666-A940-15C8A4CED024}" type="presOf" srcId="{FD292C78-0ADC-4853-8001-38D611D91A25}" destId="{16CAD1EE-CC62-4B44-8FC3-796227EC9530}" srcOrd="0" destOrd="0" presId="urn:microsoft.com/office/officeart/2005/8/layout/chevron2"/>
    <dgm:cxn modelId="{86F503BB-7B7D-49C1-AB49-CC4B4999B8C1}" srcId="{B1D182FA-2054-4A64-B680-421F9BE01EBB}" destId="{12FE4322-C7AC-4A7D-ACE7-D4CD44A148C1}" srcOrd="2" destOrd="0" parTransId="{A07AF81A-9979-4017-BB0C-B04A41CF8A63}" sibTransId="{8610B3A7-E6FF-44F0-BC45-6EC14C13CE87}"/>
    <dgm:cxn modelId="{0494B23A-35A8-4EB0-8FE6-C2C8C89D9DE7}" srcId="{43CB3A4A-FBE8-4A7D-89F5-4DDCA01ACDB6}" destId="{67D98251-A383-46B0-BCB7-4221C99BBCBA}" srcOrd="1" destOrd="0" parTransId="{7B373595-88B6-451C-8265-83A2434DD942}" sibTransId="{9402ACD9-C420-4B3E-905A-1649B47078DC}"/>
    <dgm:cxn modelId="{A4D9AEEE-ECD5-40BD-A2FD-59A351926A1E}" type="presOf" srcId="{43CB3A4A-FBE8-4A7D-89F5-4DDCA01ACDB6}" destId="{83119541-6323-4C0E-B694-2735CBC0DB1D}" srcOrd="0" destOrd="0" presId="urn:microsoft.com/office/officeart/2005/8/layout/chevron2"/>
    <dgm:cxn modelId="{9CB04AB6-2E83-4D41-8585-467B143B3B9D}" type="presOf" srcId="{0019C438-C629-4D1E-B080-D580D76257E7}" destId="{16CAD1EE-CC62-4B44-8FC3-796227EC9530}" srcOrd="0" destOrd="1" presId="urn:microsoft.com/office/officeart/2005/8/layout/chevron2"/>
    <dgm:cxn modelId="{839D9D69-171A-4507-A4B5-2739036E4F2D}" srcId="{38B3542E-526C-457D-ADFD-C43E496BC94E}" destId="{5A4249A0-376F-4D97-B877-1B68B1A977B8}" srcOrd="0" destOrd="0" parTransId="{A0877255-9583-4311-83B4-05D064247277}" sibTransId="{B5AC0BD3-7DCF-4EA1-BCC0-DAAF650734AF}"/>
    <dgm:cxn modelId="{ECAE198C-FA18-4099-88B7-52C80124B5DD}" srcId="{B1D182FA-2054-4A64-B680-421F9BE01EBB}" destId="{0019C438-C629-4D1E-B080-D580D76257E7}" srcOrd="1" destOrd="0" parTransId="{FCD91EEF-DCC2-4A45-AEDA-16D33821191F}" sibTransId="{7FE21EF8-537B-4842-860D-A53539DF2693}"/>
    <dgm:cxn modelId="{E3726245-709C-4DC1-98D1-FB88AA371827}" srcId="{FF4E5F33-8C5D-4348-BC5E-5920F91082C0}" destId="{38B3542E-526C-457D-ADFD-C43E496BC94E}" srcOrd="2" destOrd="0" parTransId="{15721DB4-FC9A-4FA0-B062-3BA866D2A9A5}" sibTransId="{A2DC2901-5AD9-4D34-B183-A9A9EEC4CDD0}"/>
    <dgm:cxn modelId="{CE6E88D0-CACF-4287-9141-F93A7DAA8CC2}" srcId="{FF4E5F33-8C5D-4348-BC5E-5920F91082C0}" destId="{43CB3A4A-FBE8-4A7D-89F5-4DDCA01ACDB6}" srcOrd="1" destOrd="0" parTransId="{58F91A12-A535-47E2-B8BA-E19B3089AF54}" sibTransId="{3BF8BFDC-60C3-4DE2-8DEB-216790D60A92}"/>
    <dgm:cxn modelId="{AED04470-A242-480C-918C-56E2F33AC3B6}" type="presOf" srcId="{12FE4322-C7AC-4A7D-ACE7-D4CD44A148C1}" destId="{16CAD1EE-CC62-4B44-8FC3-796227EC9530}" srcOrd="0" destOrd="2" presId="urn:microsoft.com/office/officeart/2005/8/layout/chevron2"/>
    <dgm:cxn modelId="{725021A0-6C80-4ACF-8823-E9C68BD137A7}" srcId="{B1D182FA-2054-4A64-B680-421F9BE01EBB}" destId="{FD292C78-0ADC-4853-8001-38D611D91A25}" srcOrd="0" destOrd="0" parTransId="{E0E7AEBD-5BAF-44B4-BA2C-E75179395DB8}" sibTransId="{0050E553-D2F1-4F35-9E14-8884354C97D6}"/>
    <dgm:cxn modelId="{8B65C1FC-9E06-4CB0-B351-2C5AAEB385D4}" srcId="{43CB3A4A-FBE8-4A7D-89F5-4DDCA01ACDB6}" destId="{BAAE0DA2-9054-49E6-B60C-1DC0D61EF33C}" srcOrd="2" destOrd="0" parTransId="{205A2BDB-C643-41CC-AD4C-FD5C44BA2D1C}" sibTransId="{E8AB7B1B-5180-4699-8678-CB087EF5A128}"/>
    <dgm:cxn modelId="{F7D6C6A1-A3A5-49AF-AEC9-D7AF4BA5B52E}" type="presOf" srcId="{FF4E5F33-8C5D-4348-BC5E-5920F91082C0}" destId="{BD262403-CB97-4FC9-9477-D4B4B2119B1B}" srcOrd="0" destOrd="0" presId="urn:microsoft.com/office/officeart/2005/8/layout/chevron2"/>
    <dgm:cxn modelId="{66D6704E-9F96-4B69-9FDC-1268EBA90674}" type="presOf" srcId="{B1D182FA-2054-4A64-B680-421F9BE01EBB}" destId="{E45685C2-DF44-4F02-9745-2BF3A856CFC9}" srcOrd="0" destOrd="0" presId="urn:microsoft.com/office/officeart/2005/8/layout/chevron2"/>
    <dgm:cxn modelId="{71F413A1-E636-4789-AB19-6874850F8F49}" type="presOf" srcId="{5A4249A0-376F-4D97-B877-1B68B1A977B8}" destId="{FAE10581-662F-4F72-9482-96BF9C0CC9E6}" srcOrd="0" destOrd="0" presId="urn:microsoft.com/office/officeart/2005/8/layout/chevron2"/>
    <dgm:cxn modelId="{C6476239-2BEA-43F5-B982-560BB4DE0D18}" srcId="{38B3542E-526C-457D-ADFD-C43E496BC94E}" destId="{0636B821-0DA3-4A27-8103-FD411F69FABD}" srcOrd="1" destOrd="0" parTransId="{9F78550F-7334-4DC8-BB10-0264AFD23DBE}" sibTransId="{9A8A6B91-C584-4820-9EAB-B9E3D8B147F8}"/>
    <dgm:cxn modelId="{1C049004-1D1B-4DB6-BF71-E00348946453}" srcId="{FF4E5F33-8C5D-4348-BC5E-5920F91082C0}" destId="{B1D182FA-2054-4A64-B680-421F9BE01EBB}" srcOrd="0" destOrd="0" parTransId="{5C283D77-2861-412D-865F-BDBDF89EA0C5}" sibTransId="{57ACA680-6C22-4452-852E-D83F49BAE347}"/>
    <dgm:cxn modelId="{AC6C0BAE-2383-44A7-A023-468EAD447E26}" type="presOf" srcId="{BAAE0DA2-9054-49E6-B60C-1DC0D61EF33C}" destId="{E1F0DABA-297C-4989-9FD1-4CA0FD6CAAF0}" srcOrd="0" destOrd="2" presId="urn:microsoft.com/office/officeart/2005/8/layout/chevron2"/>
    <dgm:cxn modelId="{4F478E10-0E36-417B-8AFC-8D0D85DB38F5}" type="presOf" srcId="{6DEEE147-E3BD-43B1-8184-19659390A9DE}" destId="{E1F0DABA-297C-4989-9FD1-4CA0FD6CAAF0}" srcOrd="0" destOrd="0" presId="urn:microsoft.com/office/officeart/2005/8/layout/chevron2"/>
    <dgm:cxn modelId="{3AB35C06-D67D-4337-8C33-B38BE5D6EA22}" type="presOf" srcId="{0636B821-0DA3-4A27-8103-FD411F69FABD}" destId="{FAE10581-662F-4F72-9482-96BF9C0CC9E6}" srcOrd="0" destOrd="1" presId="urn:microsoft.com/office/officeart/2005/8/layout/chevron2"/>
    <dgm:cxn modelId="{01DBB6B2-1FCF-4AF0-8487-E7B8241F1532}" srcId="{43CB3A4A-FBE8-4A7D-89F5-4DDCA01ACDB6}" destId="{6DEEE147-E3BD-43B1-8184-19659390A9DE}" srcOrd="0" destOrd="0" parTransId="{6E49C5B9-9BDE-4375-BF65-2E111491E8F6}" sibTransId="{0603C960-DB6E-451B-8F35-794182C3AE02}"/>
    <dgm:cxn modelId="{538D9BEB-230F-40C1-B6C7-2FB91BD314D5}" type="presOf" srcId="{67D98251-A383-46B0-BCB7-4221C99BBCBA}" destId="{E1F0DABA-297C-4989-9FD1-4CA0FD6CAAF0}" srcOrd="0" destOrd="1" presId="urn:microsoft.com/office/officeart/2005/8/layout/chevron2"/>
    <dgm:cxn modelId="{030BA979-23E2-4F76-988C-C154DB4A57A5}" type="presParOf" srcId="{BD262403-CB97-4FC9-9477-D4B4B2119B1B}" destId="{9A663B4B-0644-4D5D-991D-E363F766C94B}" srcOrd="0" destOrd="0" presId="urn:microsoft.com/office/officeart/2005/8/layout/chevron2"/>
    <dgm:cxn modelId="{2CFAEE55-79D7-47CF-939C-CA8816C49AE2}" type="presParOf" srcId="{9A663B4B-0644-4D5D-991D-E363F766C94B}" destId="{E45685C2-DF44-4F02-9745-2BF3A856CFC9}" srcOrd="0" destOrd="0" presId="urn:microsoft.com/office/officeart/2005/8/layout/chevron2"/>
    <dgm:cxn modelId="{AEB57568-381F-4707-B8E0-768F37CD20CD}" type="presParOf" srcId="{9A663B4B-0644-4D5D-991D-E363F766C94B}" destId="{16CAD1EE-CC62-4B44-8FC3-796227EC9530}" srcOrd="1" destOrd="0" presId="urn:microsoft.com/office/officeart/2005/8/layout/chevron2"/>
    <dgm:cxn modelId="{67F60987-3847-4988-9D61-417CAF862FFC}" type="presParOf" srcId="{BD262403-CB97-4FC9-9477-D4B4B2119B1B}" destId="{41D478F6-D6A4-4FA9-83CD-9C45B6A3C090}" srcOrd="1" destOrd="0" presId="urn:microsoft.com/office/officeart/2005/8/layout/chevron2"/>
    <dgm:cxn modelId="{F2940D9C-7A06-456B-9AB2-73967FE830C4}" type="presParOf" srcId="{BD262403-CB97-4FC9-9477-D4B4B2119B1B}" destId="{A68F7949-309C-4C9E-908A-406B8E33E7AF}" srcOrd="2" destOrd="0" presId="urn:microsoft.com/office/officeart/2005/8/layout/chevron2"/>
    <dgm:cxn modelId="{59AAB450-45D2-4628-888B-985988C52FB4}" type="presParOf" srcId="{A68F7949-309C-4C9E-908A-406B8E33E7AF}" destId="{83119541-6323-4C0E-B694-2735CBC0DB1D}" srcOrd="0" destOrd="0" presId="urn:microsoft.com/office/officeart/2005/8/layout/chevron2"/>
    <dgm:cxn modelId="{25A3BDD3-D000-48A7-BD6C-F5BC29FC9244}" type="presParOf" srcId="{A68F7949-309C-4C9E-908A-406B8E33E7AF}" destId="{E1F0DABA-297C-4989-9FD1-4CA0FD6CAAF0}" srcOrd="1" destOrd="0" presId="urn:microsoft.com/office/officeart/2005/8/layout/chevron2"/>
    <dgm:cxn modelId="{75864839-627F-4BB7-A6CB-C0358F3842A8}" type="presParOf" srcId="{BD262403-CB97-4FC9-9477-D4B4B2119B1B}" destId="{8EA0C188-E8B0-4110-BD6E-7E6C17469330}" srcOrd="3" destOrd="0" presId="urn:microsoft.com/office/officeart/2005/8/layout/chevron2"/>
    <dgm:cxn modelId="{DACF1374-825F-4145-B4C9-07C406AF007B}" type="presParOf" srcId="{BD262403-CB97-4FC9-9477-D4B4B2119B1B}" destId="{1CFC8589-545D-4E4B-8CDE-A2321CD652C1}" srcOrd="4" destOrd="0" presId="urn:microsoft.com/office/officeart/2005/8/layout/chevron2"/>
    <dgm:cxn modelId="{FC96551E-62C8-4F57-BD2E-DE042F59EA66}" type="presParOf" srcId="{1CFC8589-545D-4E4B-8CDE-A2321CD652C1}" destId="{BF33F1DA-9FF9-4BA1-8E58-11CEF82B2EF2}" srcOrd="0" destOrd="0" presId="urn:microsoft.com/office/officeart/2005/8/layout/chevron2"/>
    <dgm:cxn modelId="{F7C0A43B-B9E4-455B-8876-B302338ACBAC}" type="presParOf" srcId="{1CFC8589-545D-4E4B-8CDE-A2321CD652C1}" destId="{FAE10581-662F-4F72-9482-96BF9C0CC9E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F4E5F33-8C5D-4348-BC5E-5920F91082C0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292C78-0ADC-4853-8001-38D611D91A25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E7AEBD-5BAF-44B4-BA2C-E75179395DB8}" type="parTrans" cxnId="{725021A0-6C80-4ACF-8823-E9C68BD137A7}">
      <dgm:prSet/>
      <dgm:spPr/>
      <dgm:t>
        <a:bodyPr/>
        <a:lstStyle/>
        <a:p>
          <a:endParaRPr lang="ru-RU"/>
        </a:p>
      </dgm:t>
    </dgm:pt>
    <dgm:pt modelId="{0050E553-D2F1-4F35-9E14-8884354C97D6}" type="sibTrans" cxnId="{725021A0-6C80-4ACF-8823-E9C68BD137A7}">
      <dgm:prSet/>
      <dgm:spPr/>
      <dgm:t>
        <a:bodyPr/>
        <a:lstStyle/>
        <a:p>
          <a:endParaRPr lang="ru-RU"/>
        </a:p>
      </dgm:t>
    </dgm:pt>
    <dgm:pt modelId="{27691894-8562-4A86-A0EF-006E6CA7EF57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Строительство здания картинной галереи и Детской художественной школы 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9914D1-376D-418D-8DCD-311D59EA83C1}" type="parTrans" cxnId="{D093AC1D-3F8D-4FDF-800F-DC5A6E17ADFC}">
      <dgm:prSet/>
      <dgm:spPr/>
      <dgm:t>
        <a:bodyPr/>
        <a:lstStyle/>
        <a:p>
          <a:endParaRPr lang="ru-RU"/>
        </a:p>
      </dgm:t>
    </dgm:pt>
    <dgm:pt modelId="{130D08FC-81FF-4417-ABF9-D696950BD561}" type="sibTrans" cxnId="{D093AC1D-3F8D-4FDF-800F-DC5A6E17ADFC}">
      <dgm:prSet/>
      <dgm:spPr/>
      <dgm:t>
        <a:bodyPr/>
        <a:lstStyle/>
        <a:p>
          <a:endParaRPr lang="ru-RU"/>
        </a:p>
      </dgm:t>
    </dgm:pt>
    <dgm:pt modelId="{6DEEE147-E3BD-43B1-8184-19659390A9DE}">
      <dgm:prSet phldrT="[Текст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49C5B9-9BDE-4375-BF65-2E111491E8F6}" type="parTrans" cxnId="{01DBB6B2-1FCF-4AF0-8487-E7B8241F1532}">
      <dgm:prSet/>
      <dgm:spPr/>
      <dgm:t>
        <a:bodyPr/>
        <a:lstStyle/>
        <a:p>
          <a:endParaRPr lang="ru-RU"/>
        </a:p>
      </dgm:t>
    </dgm:pt>
    <dgm:pt modelId="{0603C960-DB6E-451B-8F35-794182C3AE02}" type="sibTrans" cxnId="{01DBB6B2-1FCF-4AF0-8487-E7B8241F1532}">
      <dgm:prSet/>
      <dgm:spPr/>
      <dgm:t>
        <a:bodyPr/>
        <a:lstStyle/>
        <a:p>
          <a:endParaRPr lang="ru-RU"/>
        </a:p>
      </dgm:t>
    </dgm:pt>
    <dgm:pt modelId="{67D98251-A383-46B0-BCB7-4221C99BBCBA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Строительство МФЦ  в трех сельских поселениях общей вместимостью 850 мест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373595-88B6-451C-8265-83A2434DD942}" type="parTrans" cxnId="{0494B23A-35A8-4EB0-8FE6-C2C8C89D9DE7}">
      <dgm:prSet/>
      <dgm:spPr/>
      <dgm:t>
        <a:bodyPr/>
        <a:lstStyle/>
        <a:p>
          <a:endParaRPr lang="ru-RU"/>
        </a:p>
      </dgm:t>
    </dgm:pt>
    <dgm:pt modelId="{9402ACD9-C420-4B3E-905A-1649B47078DC}" type="sibTrans" cxnId="{0494B23A-35A8-4EB0-8FE6-C2C8C89D9DE7}">
      <dgm:prSet/>
      <dgm:spPr/>
      <dgm:t>
        <a:bodyPr/>
        <a:lstStyle/>
        <a:p>
          <a:endParaRPr lang="ru-RU"/>
        </a:p>
      </dgm:t>
    </dgm:pt>
    <dgm:pt modelId="{38B3542E-526C-457D-ADFD-C43E496BC94E}">
      <dgm:prSet phldrT="[Текст]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ru-RU" dirty="0" smtClean="0"/>
        </a:p>
        <a:p>
          <a:endParaRPr lang="ru-RU" dirty="0"/>
        </a:p>
      </dgm:t>
    </dgm:pt>
    <dgm:pt modelId="{15721DB4-FC9A-4FA0-B062-3BA866D2A9A5}" type="parTrans" cxnId="{E3726245-709C-4DC1-98D1-FB88AA371827}">
      <dgm:prSet/>
      <dgm:spPr/>
      <dgm:t>
        <a:bodyPr/>
        <a:lstStyle/>
        <a:p>
          <a:endParaRPr lang="ru-RU"/>
        </a:p>
      </dgm:t>
    </dgm:pt>
    <dgm:pt modelId="{A2DC2901-5AD9-4D34-B183-A9A9EEC4CDD0}" type="sibTrans" cxnId="{E3726245-709C-4DC1-98D1-FB88AA371827}">
      <dgm:prSet/>
      <dgm:spPr/>
      <dgm:t>
        <a:bodyPr/>
        <a:lstStyle/>
        <a:p>
          <a:endParaRPr lang="ru-RU"/>
        </a:p>
      </dgm:t>
    </dgm:pt>
    <dgm:pt modelId="{5A4249A0-376F-4D97-B877-1B68B1A977B8}">
      <dgm:prSet phldrT="[Текст]" custT="1"/>
      <dgm:spPr>
        <a:solidFill>
          <a:schemeClr val="accent3">
            <a:lumMod val="40000"/>
            <a:lumOff val="6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Строительство многофункционального культурного центра в </a:t>
          </a:r>
          <a:r>
            <a:rPr lang="ru-RU" sz="1600" dirty="0" err="1" smtClean="0">
              <a:latin typeface="Arial" panose="020B0604020202020204" pitchFamily="34" charset="0"/>
              <a:cs typeface="Arial" panose="020B0604020202020204" pitchFamily="34" charset="0"/>
            </a:rPr>
            <a:t>г.Альметьевск</a:t>
          </a:r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 (ул.Ленина,69а)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877255-9583-4311-83B4-05D064247277}" type="parTrans" cxnId="{839D9D69-171A-4507-A4B5-2739036E4F2D}">
      <dgm:prSet/>
      <dgm:spPr/>
      <dgm:t>
        <a:bodyPr/>
        <a:lstStyle/>
        <a:p>
          <a:endParaRPr lang="ru-RU"/>
        </a:p>
      </dgm:t>
    </dgm:pt>
    <dgm:pt modelId="{B5AC0BD3-7DCF-4EA1-BCC0-DAAF650734AF}" type="sibTrans" cxnId="{839D9D69-171A-4507-A4B5-2739036E4F2D}">
      <dgm:prSet/>
      <dgm:spPr/>
      <dgm:t>
        <a:bodyPr/>
        <a:lstStyle/>
        <a:p>
          <a:endParaRPr lang="ru-RU"/>
        </a:p>
      </dgm:t>
    </dgm:pt>
    <dgm:pt modelId="{5AABFC8D-B5FB-4489-8D3B-B2060D705864}">
      <dgm:prSet phldrT="[Текст]" custT="1"/>
      <dgm:spPr>
        <a:solidFill>
          <a:schemeClr val="accent3">
            <a:lumMod val="40000"/>
            <a:lumOff val="6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Создание современной универсальной концертной площадки международного уровня вместимостью 3 </a:t>
          </a:r>
          <a:r>
            <a:rPr lang="ru-RU" sz="1600" dirty="0" err="1" smtClean="0">
              <a:latin typeface="Arial" panose="020B0604020202020204" pitchFamily="34" charset="0"/>
              <a:cs typeface="Arial" panose="020B0604020202020204" pitchFamily="34" charset="0"/>
            </a:rPr>
            <a:t>тыс.чел</a:t>
          </a:r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D5612D-64BF-4D94-9C42-A33C37367B3A}" type="parTrans" cxnId="{AFF03765-A759-4399-AAD3-DA82F5ADB995}">
      <dgm:prSet/>
      <dgm:spPr/>
      <dgm:t>
        <a:bodyPr/>
        <a:lstStyle/>
        <a:p>
          <a:endParaRPr lang="ru-RU"/>
        </a:p>
      </dgm:t>
    </dgm:pt>
    <dgm:pt modelId="{91F3E645-71D7-44B6-A403-5CBE58478912}" type="sibTrans" cxnId="{AFF03765-A759-4399-AAD3-DA82F5ADB995}">
      <dgm:prSet/>
      <dgm:spPr/>
      <dgm:t>
        <a:bodyPr/>
        <a:lstStyle/>
        <a:p>
          <a:endParaRPr lang="ru-RU"/>
        </a:p>
      </dgm:t>
    </dgm:pt>
    <dgm:pt modelId="{1E54A302-0DC5-4164-A911-0C3957DBD1B5}">
      <dgm:prSet phldrT="[Текст]" custT="1"/>
      <dgm:spPr>
        <a:solidFill>
          <a:schemeClr val="accent3">
            <a:lumMod val="40000"/>
            <a:lumOff val="6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Создание интерактивного музея науки и техники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28B2C3-0629-4B87-82E5-242B7357BFF1}" type="parTrans" cxnId="{BACD0169-6571-4F5F-8DCB-97C8697BDBCE}">
      <dgm:prSet/>
      <dgm:spPr/>
      <dgm:t>
        <a:bodyPr/>
        <a:lstStyle/>
        <a:p>
          <a:endParaRPr lang="ru-RU"/>
        </a:p>
      </dgm:t>
    </dgm:pt>
    <dgm:pt modelId="{4401363B-6926-4369-ADDD-C087BFF153EB}" type="sibTrans" cxnId="{BACD0169-6571-4F5F-8DCB-97C8697BDBCE}">
      <dgm:prSet/>
      <dgm:spPr/>
      <dgm:t>
        <a:bodyPr/>
        <a:lstStyle/>
        <a:p>
          <a:endParaRPr lang="ru-RU"/>
        </a:p>
      </dgm:t>
    </dgm:pt>
    <dgm:pt modelId="{D961FBD7-CB97-456C-BB72-5DD58D63474C}" type="pres">
      <dgm:prSet presAssocID="{FF4E5F33-8C5D-4348-BC5E-5920F91082C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A670349-7E74-490B-BFDC-329E97A24CD5}" type="pres">
      <dgm:prSet presAssocID="{FD292C78-0ADC-4853-8001-38D611D91A25}" presName="linNode" presStyleCnt="0"/>
      <dgm:spPr/>
    </dgm:pt>
    <dgm:pt modelId="{A540D67B-2D76-4513-8E28-E706C690F868}" type="pres">
      <dgm:prSet presAssocID="{FD292C78-0ADC-4853-8001-38D611D91A25}" presName="parentText" presStyleLbl="node1" presStyleIdx="0" presStyleCnt="3" custScaleX="4622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19CEF2-40BB-4D1E-A42E-8AF7405B30F4}" type="pres">
      <dgm:prSet presAssocID="{FD292C78-0ADC-4853-8001-38D611D91A25}" presName="descendantText" presStyleLbl="alignAccFollowNode1" presStyleIdx="0" presStyleCnt="3" custScaleX="129813" custScaleY="59999" custLinFactNeighborX="4103" custLinFactNeighborY="1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AD2A0F-CDBF-4B4E-86B2-1F506DEE1D8A}" type="pres">
      <dgm:prSet presAssocID="{0050E553-D2F1-4F35-9E14-8884354C97D6}" presName="sp" presStyleCnt="0"/>
      <dgm:spPr/>
    </dgm:pt>
    <dgm:pt modelId="{887839D7-152D-46BC-8BD0-7FE5B375FEFB}" type="pres">
      <dgm:prSet presAssocID="{6DEEE147-E3BD-43B1-8184-19659390A9DE}" presName="linNode" presStyleCnt="0"/>
      <dgm:spPr/>
    </dgm:pt>
    <dgm:pt modelId="{C6A49FA2-B966-47E7-9127-F7588BC81D12}" type="pres">
      <dgm:prSet presAssocID="{6DEEE147-E3BD-43B1-8184-19659390A9DE}" presName="parentText" presStyleLbl="node1" presStyleIdx="1" presStyleCnt="3" custScaleX="5522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CF416F-1F85-4437-B602-9D2D98F76CAB}" type="pres">
      <dgm:prSet presAssocID="{6DEEE147-E3BD-43B1-8184-19659390A9DE}" presName="descendantText" presStyleLbl="alignAccFollowNode1" presStyleIdx="1" presStyleCnt="3" custScaleX="140578" custScaleY="60730" custLinFactNeighborX="2005" custLinFactNeighborY="-382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6C9E31-921A-4A21-A2A0-F918D02A254B}" type="pres">
      <dgm:prSet presAssocID="{0603C960-DB6E-451B-8F35-794182C3AE02}" presName="sp" presStyleCnt="0"/>
      <dgm:spPr/>
    </dgm:pt>
    <dgm:pt modelId="{55B2190B-9110-4697-B75A-1EBD961FABDB}" type="pres">
      <dgm:prSet presAssocID="{38B3542E-526C-457D-ADFD-C43E496BC94E}" presName="linNode" presStyleCnt="0"/>
      <dgm:spPr/>
    </dgm:pt>
    <dgm:pt modelId="{ABC86E58-6905-4097-8EF1-BF7CD0AC5D97}" type="pres">
      <dgm:prSet presAssocID="{38B3542E-526C-457D-ADFD-C43E496BC94E}" presName="parentText" presStyleLbl="node1" presStyleIdx="2" presStyleCnt="3" custScaleX="5052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91ECA4-179A-404B-8DF6-7B54EF0C8314}" type="pres">
      <dgm:prSet presAssocID="{38B3542E-526C-457D-ADFD-C43E496BC94E}" presName="descendantText" presStyleLbl="alignAccFollowNode1" presStyleIdx="2" presStyleCnt="3" custScaleX="125426" custScaleY="159635" custLinFactNeighborX="3202" custLinFactNeighborY="-367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94B23A-35A8-4EB0-8FE6-C2C8C89D9DE7}" srcId="{6DEEE147-E3BD-43B1-8184-19659390A9DE}" destId="{67D98251-A383-46B0-BCB7-4221C99BBCBA}" srcOrd="0" destOrd="0" parTransId="{7B373595-88B6-451C-8265-83A2434DD942}" sibTransId="{9402ACD9-C420-4B3E-905A-1649B47078DC}"/>
    <dgm:cxn modelId="{65629CDA-CF17-44A9-ABFC-121B2922359E}" type="presOf" srcId="{27691894-8562-4A86-A0EF-006E6CA7EF57}" destId="{6A19CEF2-40BB-4D1E-A42E-8AF7405B30F4}" srcOrd="0" destOrd="0" presId="urn:microsoft.com/office/officeart/2005/8/layout/vList5"/>
    <dgm:cxn modelId="{B6E82EEF-5498-48B4-B85E-331B7286243B}" type="presOf" srcId="{38B3542E-526C-457D-ADFD-C43E496BC94E}" destId="{ABC86E58-6905-4097-8EF1-BF7CD0AC5D97}" srcOrd="0" destOrd="0" presId="urn:microsoft.com/office/officeart/2005/8/layout/vList5"/>
    <dgm:cxn modelId="{C0C112FE-366E-4501-AC1D-4A8A88B72668}" type="presOf" srcId="{5AABFC8D-B5FB-4489-8D3B-B2060D705864}" destId="{7C91ECA4-179A-404B-8DF6-7B54EF0C8314}" srcOrd="0" destOrd="1" presId="urn:microsoft.com/office/officeart/2005/8/layout/vList5"/>
    <dgm:cxn modelId="{839D9D69-171A-4507-A4B5-2739036E4F2D}" srcId="{38B3542E-526C-457D-ADFD-C43E496BC94E}" destId="{5A4249A0-376F-4D97-B877-1B68B1A977B8}" srcOrd="0" destOrd="0" parTransId="{A0877255-9583-4311-83B4-05D064247277}" sibTransId="{B5AC0BD3-7DCF-4EA1-BCC0-DAAF650734AF}"/>
    <dgm:cxn modelId="{13CD8F97-9E21-4303-9BEA-EB1D7DD7E36B}" type="presOf" srcId="{FD292C78-0ADC-4853-8001-38D611D91A25}" destId="{A540D67B-2D76-4513-8E28-E706C690F868}" srcOrd="0" destOrd="0" presId="urn:microsoft.com/office/officeart/2005/8/layout/vList5"/>
    <dgm:cxn modelId="{E3726245-709C-4DC1-98D1-FB88AA371827}" srcId="{FF4E5F33-8C5D-4348-BC5E-5920F91082C0}" destId="{38B3542E-526C-457D-ADFD-C43E496BC94E}" srcOrd="2" destOrd="0" parTransId="{15721DB4-FC9A-4FA0-B062-3BA866D2A9A5}" sibTransId="{A2DC2901-5AD9-4D34-B183-A9A9EEC4CDD0}"/>
    <dgm:cxn modelId="{725021A0-6C80-4ACF-8823-E9C68BD137A7}" srcId="{FF4E5F33-8C5D-4348-BC5E-5920F91082C0}" destId="{FD292C78-0ADC-4853-8001-38D611D91A25}" srcOrd="0" destOrd="0" parTransId="{E0E7AEBD-5BAF-44B4-BA2C-E75179395DB8}" sibTransId="{0050E553-D2F1-4F35-9E14-8884354C97D6}"/>
    <dgm:cxn modelId="{733B5AC4-39FC-4B6F-A841-DD5101BCE71C}" type="presOf" srcId="{6DEEE147-E3BD-43B1-8184-19659390A9DE}" destId="{C6A49FA2-B966-47E7-9127-F7588BC81D12}" srcOrd="0" destOrd="0" presId="urn:microsoft.com/office/officeart/2005/8/layout/vList5"/>
    <dgm:cxn modelId="{AFF03765-A759-4399-AAD3-DA82F5ADB995}" srcId="{38B3542E-526C-457D-ADFD-C43E496BC94E}" destId="{5AABFC8D-B5FB-4489-8D3B-B2060D705864}" srcOrd="1" destOrd="0" parTransId="{38D5612D-64BF-4D94-9C42-A33C37367B3A}" sibTransId="{91F3E645-71D7-44B6-A403-5CBE58478912}"/>
    <dgm:cxn modelId="{D093AC1D-3F8D-4FDF-800F-DC5A6E17ADFC}" srcId="{FD292C78-0ADC-4853-8001-38D611D91A25}" destId="{27691894-8562-4A86-A0EF-006E6CA7EF57}" srcOrd="0" destOrd="0" parTransId="{0B9914D1-376D-418D-8DCD-311D59EA83C1}" sibTransId="{130D08FC-81FF-4417-ABF9-D696950BD561}"/>
    <dgm:cxn modelId="{D87309F0-77BA-4375-9A66-854159D49D36}" type="presOf" srcId="{1E54A302-0DC5-4164-A911-0C3957DBD1B5}" destId="{7C91ECA4-179A-404B-8DF6-7B54EF0C8314}" srcOrd="0" destOrd="2" presId="urn:microsoft.com/office/officeart/2005/8/layout/vList5"/>
    <dgm:cxn modelId="{BAAFDEC1-EE9D-4E35-A4BF-30588BF85AF5}" type="presOf" srcId="{67D98251-A383-46B0-BCB7-4221C99BBCBA}" destId="{14CF416F-1F85-4437-B602-9D2D98F76CAB}" srcOrd="0" destOrd="0" presId="urn:microsoft.com/office/officeart/2005/8/layout/vList5"/>
    <dgm:cxn modelId="{01DBB6B2-1FCF-4AF0-8487-E7B8241F1532}" srcId="{FF4E5F33-8C5D-4348-BC5E-5920F91082C0}" destId="{6DEEE147-E3BD-43B1-8184-19659390A9DE}" srcOrd="1" destOrd="0" parTransId="{6E49C5B9-9BDE-4375-BF65-2E111491E8F6}" sibTransId="{0603C960-DB6E-451B-8F35-794182C3AE02}"/>
    <dgm:cxn modelId="{E7E84A74-8045-4330-9529-68978307F5D8}" type="presOf" srcId="{5A4249A0-376F-4D97-B877-1B68B1A977B8}" destId="{7C91ECA4-179A-404B-8DF6-7B54EF0C8314}" srcOrd="0" destOrd="0" presId="urn:microsoft.com/office/officeart/2005/8/layout/vList5"/>
    <dgm:cxn modelId="{BACD0169-6571-4F5F-8DCB-97C8697BDBCE}" srcId="{38B3542E-526C-457D-ADFD-C43E496BC94E}" destId="{1E54A302-0DC5-4164-A911-0C3957DBD1B5}" srcOrd="2" destOrd="0" parTransId="{0328B2C3-0629-4B87-82E5-242B7357BFF1}" sibTransId="{4401363B-6926-4369-ADDD-C087BFF153EB}"/>
    <dgm:cxn modelId="{83346F6F-262B-4492-8968-6A32D90A43DB}" type="presOf" srcId="{FF4E5F33-8C5D-4348-BC5E-5920F91082C0}" destId="{D961FBD7-CB97-456C-BB72-5DD58D63474C}" srcOrd="0" destOrd="0" presId="urn:microsoft.com/office/officeart/2005/8/layout/vList5"/>
    <dgm:cxn modelId="{1CE27A25-7AD1-4090-BF59-230DD5028629}" type="presParOf" srcId="{D961FBD7-CB97-456C-BB72-5DD58D63474C}" destId="{2A670349-7E74-490B-BFDC-329E97A24CD5}" srcOrd="0" destOrd="0" presId="urn:microsoft.com/office/officeart/2005/8/layout/vList5"/>
    <dgm:cxn modelId="{3F39FF27-88E6-4FC5-B103-9BBFDE2194F7}" type="presParOf" srcId="{2A670349-7E74-490B-BFDC-329E97A24CD5}" destId="{A540D67B-2D76-4513-8E28-E706C690F868}" srcOrd="0" destOrd="0" presId="urn:microsoft.com/office/officeart/2005/8/layout/vList5"/>
    <dgm:cxn modelId="{792604FA-C4F5-419D-96AC-69335BBC9386}" type="presParOf" srcId="{2A670349-7E74-490B-BFDC-329E97A24CD5}" destId="{6A19CEF2-40BB-4D1E-A42E-8AF7405B30F4}" srcOrd="1" destOrd="0" presId="urn:microsoft.com/office/officeart/2005/8/layout/vList5"/>
    <dgm:cxn modelId="{A4778B8E-B0E4-4561-AF9C-9B80025AEA52}" type="presParOf" srcId="{D961FBD7-CB97-456C-BB72-5DD58D63474C}" destId="{5AAD2A0F-CDBF-4B4E-86B2-1F506DEE1D8A}" srcOrd="1" destOrd="0" presId="urn:microsoft.com/office/officeart/2005/8/layout/vList5"/>
    <dgm:cxn modelId="{BE5E5450-B974-48F2-B9BF-30CB0A01B251}" type="presParOf" srcId="{D961FBD7-CB97-456C-BB72-5DD58D63474C}" destId="{887839D7-152D-46BC-8BD0-7FE5B375FEFB}" srcOrd="2" destOrd="0" presId="urn:microsoft.com/office/officeart/2005/8/layout/vList5"/>
    <dgm:cxn modelId="{A0559D3E-8792-45C3-91DF-10E947BFDFED}" type="presParOf" srcId="{887839D7-152D-46BC-8BD0-7FE5B375FEFB}" destId="{C6A49FA2-B966-47E7-9127-F7588BC81D12}" srcOrd="0" destOrd="0" presId="urn:microsoft.com/office/officeart/2005/8/layout/vList5"/>
    <dgm:cxn modelId="{F58DC764-9D7C-4827-99B2-A92D1E6AFB38}" type="presParOf" srcId="{887839D7-152D-46BC-8BD0-7FE5B375FEFB}" destId="{14CF416F-1F85-4437-B602-9D2D98F76CAB}" srcOrd="1" destOrd="0" presId="urn:microsoft.com/office/officeart/2005/8/layout/vList5"/>
    <dgm:cxn modelId="{0435245C-E981-459E-A765-724880232625}" type="presParOf" srcId="{D961FBD7-CB97-456C-BB72-5DD58D63474C}" destId="{B56C9E31-921A-4A21-A2A0-F918D02A254B}" srcOrd="3" destOrd="0" presId="urn:microsoft.com/office/officeart/2005/8/layout/vList5"/>
    <dgm:cxn modelId="{B8EC3F79-5672-4D85-AD01-710EE2B584E7}" type="presParOf" srcId="{D961FBD7-CB97-456C-BB72-5DD58D63474C}" destId="{55B2190B-9110-4697-B75A-1EBD961FABDB}" srcOrd="4" destOrd="0" presId="urn:microsoft.com/office/officeart/2005/8/layout/vList5"/>
    <dgm:cxn modelId="{CB3369A0-605D-4587-AB3A-75FA9A6DEC66}" type="presParOf" srcId="{55B2190B-9110-4697-B75A-1EBD961FABDB}" destId="{ABC86E58-6905-4097-8EF1-BF7CD0AC5D97}" srcOrd="0" destOrd="0" presId="urn:microsoft.com/office/officeart/2005/8/layout/vList5"/>
    <dgm:cxn modelId="{0C5D09FE-C432-445B-9B6D-298793A2CF1B}" type="presParOf" srcId="{55B2190B-9110-4697-B75A-1EBD961FABDB}" destId="{7C91ECA4-179A-404B-8DF6-7B54EF0C831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F4E5F33-8C5D-4348-BC5E-5920F91082C0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292C78-0ADC-4853-8001-38D611D91A25}">
      <dgm:prSet phldrT="[Текст]" custT="1"/>
      <dgm:spPr>
        <a:solidFill>
          <a:schemeClr val="accent3">
            <a:lumMod val="40000"/>
            <a:lumOff val="6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b="0" dirty="0" smtClean="0">
              <a:latin typeface="Arial" panose="020B0604020202020204" pitchFamily="34" charset="0"/>
              <a:cs typeface="Arial" panose="020B0604020202020204" pitchFamily="34" charset="0"/>
            </a:rPr>
            <a:t>Строительство  нового ледового дворца вместимостью 3 </a:t>
          </a:r>
          <a:r>
            <a:rPr lang="ru-RU" sz="1800" b="0" dirty="0" err="1" smtClean="0">
              <a:latin typeface="Arial" panose="020B0604020202020204" pitchFamily="34" charset="0"/>
              <a:cs typeface="Arial" panose="020B0604020202020204" pitchFamily="34" charset="0"/>
            </a:rPr>
            <a:t>тыс.чел</a:t>
          </a:r>
          <a:r>
            <a:rPr lang="ru-RU" sz="1800" b="0" dirty="0" smtClean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1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E7AEBD-5BAF-44B4-BA2C-E75179395DB8}" type="parTrans" cxnId="{725021A0-6C80-4ACF-8823-E9C68BD137A7}">
      <dgm:prSet/>
      <dgm:spPr/>
      <dgm:t>
        <a:bodyPr/>
        <a:lstStyle/>
        <a:p>
          <a:endParaRPr lang="ru-RU"/>
        </a:p>
      </dgm:t>
    </dgm:pt>
    <dgm:pt modelId="{0050E553-D2F1-4F35-9E14-8884354C97D6}" type="sibTrans" cxnId="{725021A0-6C80-4ACF-8823-E9C68BD137A7}">
      <dgm:prSet/>
      <dgm:spPr/>
      <dgm:t>
        <a:bodyPr/>
        <a:lstStyle/>
        <a:p>
          <a:endParaRPr lang="ru-RU"/>
        </a:p>
      </dgm:t>
    </dgm:pt>
    <dgm:pt modelId="{8C671F9D-9014-49BF-9E36-14058FE78ED4}">
      <dgm:prSet phldrT="[Текст]" custT="1"/>
      <dgm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6200000" scaled="0"/>
        </a:gra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Реконструкция ДС «Юбилейный»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02DD01-71EF-428C-9C19-2FD354EC3BE8}" type="parTrans" cxnId="{EF69F9D9-2476-4F2D-9C15-E67031EE1C11}">
      <dgm:prSet/>
      <dgm:spPr/>
      <dgm:t>
        <a:bodyPr/>
        <a:lstStyle/>
        <a:p>
          <a:endParaRPr lang="ru-RU"/>
        </a:p>
      </dgm:t>
    </dgm:pt>
    <dgm:pt modelId="{45F9EA25-F569-4EDB-B3FD-471903799EBA}" type="sibTrans" cxnId="{EF69F9D9-2476-4F2D-9C15-E67031EE1C11}">
      <dgm:prSet/>
      <dgm:spPr/>
      <dgm:t>
        <a:bodyPr/>
        <a:lstStyle/>
        <a:p>
          <a:endParaRPr lang="ru-RU"/>
        </a:p>
      </dgm:t>
    </dgm:pt>
    <dgm:pt modelId="{B81FB89B-DEB4-4D20-AF05-08D29D0A91F6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b="0" dirty="0" smtClean="0">
              <a:latin typeface="Arial" panose="020B0604020202020204" pitchFamily="34" charset="0"/>
              <a:cs typeface="Arial" panose="020B0604020202020204" pitchFamily="34" charset="0"/>
            </a:rPr>
            <a:t>Популяризация спорта и здорового образа жизни в рамках проекта   «Зеленый фитнесс» и скандинавская ходьба</a:t>
          </a:r>
          <a:endParaRPr lang="ru-RU" sz="1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534A6A-D7D4-4DC5-A920-E310F2E5736D}" type="parTrans" cxnId="{A9A37A45-9FD7-463C-89D6-4E061F361EE6}">
      <dgm:prSet/>
      <dgm:spPr/>
      <dgm:t>
        <a:bodyPr/>
        <a:lstStyle/>
        <a:p>
          <a:endParaRPr lang="ru-RU"/>
        </a:p>
      </dgm:t>
    </dgm:pt>
    <dgm:pt modelId="{E06E5860-4050-45A2-B1CD-9893E6CAECA7}" type="sibTrans" cxnId="{A9A37A45-9FD7-463C-89D6-4E061F361EE6}">
      <dgm:prSet/>
      <dgm:spPr/>
      <dgm:t>
        <a:bodyPr/>
        <a:lstStyle/>
        <a:p>
          <a:endParaRPr lang="ru-RU"/>
        </a:p>
      </dgm:t>
    </dgm:pt>
    <dgm:pt modelId="{B1D182FA-2054-4A64-B680-421F9BE01EBB}">
      <dgm:prSet phldrT="[Текст]"/>
      <dgm:spPr>
        <a:blipFill rotWithShape="0">
          <a:blip xmlns:r="http://schemas.openxmlformats.org/officeDocument/2006/relationships"/>
          <a:stretch>
            <a:fillRect/>
          </a:stretch>
        </a:blipFill>
        <a:ln>
          <a:noFill/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ru-RU" dirty="0" smtClean="0"/>
        </a:p>
        <a:p>
          <a:endParaRPr lang="ru-RU" dirty="0"/>
        </a:p>
      </dgm:t>
    </dgm:pt>
    <dgm:pt modelId="{57ACA680-6C22-4452-852E-D83F49BAE347}" type="sibTrans" cxnId="{1C049004-1D1B-4DB6-BF71-E00348946453}">
      <dgm:prSet/>
      <dgm:spPr/>
      <dgm:t>
        <a:bodyPr/>
        <a:lstStyle/>
        <a:p>
          <a:endParaRPr lang="ru-RU"/>
        </a:p>
      </dgm:t>
    </dgm:pt>
    <dgm:pt modelId="{5C283D77-2861-412D-865F-BDBDF89EA0C5}" type="parTrans" cxnId="{1C049004-1D1B-4DB6-BF71-E00348946453}">
      <dgm:prSet/>
      <dgm:spPr/>
      <dgm:t>
        <a:bodyPr/>
        <a:lstStyle/>
        <a:p>
          <a:endParaRPr lang="ru-RU"/>
        </a:p>
      </dgm:t>
    </dgm:pt>
    <dgm:pt modelId="{8EEA7203-94D4-4104-B35C-0F03C3D8CC09}">
      <dgm:prSet phldrT="[Текст]" custT="1"/>
      <dgm:spPr>
        <a:solidFill>
          <a:schemeClr val="accent3">
            <a:lumMod val="40000"/>
            <a:lumOff val="6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b="0" dirty="0" smtClean="0">
              <a:latin typeface="Arial" panose="020B0604020202020204" pitchFamily="34" charset="0"/>
              <a:cs typeface="Arial" panose="020B0604020202020204" pitchFamily="34" charset="0"/>
            </a:rPr>
            <a:t>Строительство многофункционального спортивного комплекса «</a:t>
          </a:r>
          <a:r>
            <a:rPr lang="ru-RU" sz="1800" b="0" dirty="0" err="1" smtClean="0">
              <a:latin typeface="Arial" panose="020B0604020202020204" pitchFamily="34" charset="0"/>
              <a:cs typeface="Arial" panose="020B0604020202020204" pitchFamily="34" charset="0"/>
            </a:rPr>
            <a:t>Мирас</a:t>
          </a:r>
          <a:r>
            <a:rPr lang="ru-RU" sz="1800" b="0" dirty="0" smtClean="0">
              <a:latin typeface="Arial" panose="020B0604020202020204" pitchFamily="34" charset="0"/>
              <a:cs typeface="Arial" panose="020B0604020202020204" pitchFamily="34" charset="0"/>
            </a:rPr>
            <a:t>» с 50-метровым бассейном и 5-ю универсальными спортивными залами</a:t>
          </a:r>
          <a:endParaRPr lang="ru-RU" sz="1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1C1A9D-30E7-423E-B217-A1125F4BB2D1}" type="parTrans" cxnId="{F4E26BDE-0FA1-4377-90BB-6D12C9B0FD4F}">
      <dgm:prSet/>
      <dgm:spPr/>
      <dgm:t>
        <a:bodyPr/>
        <a:lstStyle/>
        <a:p>
          <a:endParaRPr lang="ru-RU"/>
        </a:p>
      </dgm:t>
    </dgm:pt>
    <dgm:pt modelId="{0BAD0E88-D328-49F3-AF31-38A9A85B55D9}" type="sibTrans" cxnId="{F4E26BDE-0FA1-4377-90BB-6D12C9B0FD4F}">
      <dgm:prSet/>
      <dgm:spPr/>
      <dgm:t>
        <a:bodyPr/>
        <a:lstStyle/>
        <a:p>
          <a:endParaRPr lang="ru-RU"/>
        </a:p>
      </dgm:t>
    </dgm:pt>
    <dgm:pt modelId="{48073FEC-2774-47FB-8715-479657AA6A8C}">
      <dgm:prSet phldrT="[Текст]" custT="1"/>
      <dgm:spPr>
        <a:solidFill>
          <a:schemeClr val="accent3">
            <a:lumMod val="40000"/>
            <a:lumOff val="6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b="0" dirty="0" smtClean="0">
              <a:latin typeface="Arial" panose="020B0604020202020204" pitchFamily="34" charset="0"/>
              <a:cs typeface="Arial" panose="020B0604020202020204" pitchFamily="34" charset="0"/>
            </a:rPr>
            <a:t>Создание Федерации бадминтона</a:t>
          </a:r>
          <a:endParaRPr lang="ru-RU" sz="1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3660C5-B4C3-416C-8811-7C4759F964BC}" type="parTrans" cxnId="{9D273ED4-FC76-429C-8561-82A06037B3E2}">
      <dgm:prSet/>
      <dgm:spPr/>
      <dgm:t>
        <a:bodyPr/>
        <a:lstStyle/>
        <a:p>
          <a:endParaRPr lang="ru-RU"/>
        </a:p>
      </dgm:t>
    </dgm:pt>
    <dgm:pt modelId="{558634EF-7FC0-44DA-8339-CC5F45333FE9}" type="sibTrans" cxnId="{9D273ED4-FC76-429C-8561-82A06037B3E2}">
      <dgm:prSet/>
      <dgm:spPr/>
      <dgm:t>
        <a:bodyPr/>
        <a:lstStyle/>
        <a:p>
          <a:endParaRPr lang="ru-RU"/>
        </a:p>
      </dgm:t>
    </dgm:pt>
    <dgm:pt modelId="{0FEB03C6-3E91-4ADC-B4F5-C31A9F96EE5C}">
      <dgm:prSet phldrT="[Текст]" custT="1"/>
      <dgm:spPr>
        <a:solidFill>
          <a:schemeClr val="accent3">
            <a:lumMod val="40000"/>
            <a:lumOff val="6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Строительство легкоатлетического манежа на 1000 </a:t>
          </a:r>
          <a:r>
            <a:rPr lang="ru-RU" sz="1800" dirty="0" err="1" smtClean="0">
              <a:latin typeface="Arial" panose="020B0604020202020204" pitchFamily="34" charset="0"/>
              <a:cs typeface="Arial" panose="020B0604020202020204" pitchFamily="34" charset="0"/>
            </a:rPr>
            <a:t>кв.м</a:t>
          </a:r>
          <a:endParaRPr lang="ru-RU" sz="1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33E1EA-C0C1-49F5-8924-9A4CF86EA694}" type="parTrans" cxnId="{F2D0EA1D-0BF6-472E-9ACE-C7D7753E195A}">
      <dgm:prSet/>
      <dgm:spPr/>
      <dgm:t>
        <a:bodyPr/>
        <a:lstStyle/>
        <a:p>
          <a:endParaRPr lang="ru-RU"/>
        </a:p>
      </dgm:t>
    </dgm:pt>
    <dgm:pt modelId="{A714C44B-07F6-4B14-90A4-75B3A909BE78}" type="sibTrans" cxnId="{F2D0EA1D-0BF6-472E-9ACE-C7D7753E195A}">
      <dgm:prSet/>
      <dgm:spPr/>
      <dgm:t>
        <a:bodyPr/>
        <a:lstStyle/>
        <a:p>
          <a:endParaRPr lang="ru-RU"/>
        </a:p>
      </dgm:t>
    </dgm:pt>
    <dgm:pt modelId="{303D4318-460B-4CB2-900A-C431B2814FC6}">
      <dgm:prSet phldrT="[Текст]" custT="1"/>
      <dgm:spPr>
        <a:solidFill>
          <a:schemeClr val="accent3">
            <a:lumMod val="40000"/>
            <a:lumOff val="6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b="0" dirty="0" smtClean="0">
              <a:latin typeface="Arial" panose="020B0604020202020204" pitchFamily="34" charset="0"/>
              <a:cs typeface="Arial" panose="020B0604020202020204" pitchFamily="34" charset="0"/>
            </a:rPr>
            <a:t>Развитие профессионального велосипедного спорта</a:t>
          </a:r>
          <a:endParaRPr lang="ru-RU" sz="1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81176C-657B-4191-9DF9-D0A8768FDA17}" type="parTrans" cxnId="{0CC851B6-8D22-48E6-8F78-68736B910DEA}">
      <dgm:prSet/>
      <dgm:spPr/>
      <dgm:t>
        <a:bodyPr/>
        <a:lstStyle/>
        <a:p>
          <a:endParaRPr lang="ru-RU"/>
        </a:p>
      </dgm:t>
    </dgm:pt>
    <dgm:pt modelId="{B2FE0036-B92B-4E5B-A3A6-3396145A7125}" type="sibTrans" cxnId="{0CC851B6-8D22-48E6-8F78-68736B910DEA}">
      <dgm:prSet/>
      <dgm:spPr/>
      <dgm:t>
        <a:bodyPr/>
        <a:lstStyle/>
        <a:p>
          <a:endParaRPr lang="ru-RU"/>
        </a:p>
      </dgm:t>
    </dgm:pt>
    <dgm:pt modelId="{1390BF07-BED8-4598-B250-2047EF5DE6C7}">
      <dgm:prSet phldrT="[Текст]" custT="1"/>
      <dgm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6200000" scaled="0"/>
        </a:gra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 sz="1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AD934F-6747-4D81-8DCA-8DFB8EAE3247}" type="parTrans" cxnId="{22EE9C92-D5C0-4C68-AB8B-CF35333BCA5A}">
      <dgm:prSet/>
      <dgm:spPr/>
      <dgm:t>
        <a:bodyPr/>
        <a:lstStyle/>
        <a:p>
          <a:endParaRPr lang="ru-RU"/>
        </a:p>
      </dgm:t>
    </dgm:pt>
    <dgm:pt modelId="{845796C8-1F18-4892-A0DB-C073833347DB}" type="sibTrans" cxnId="{22EE9C92-D5C0-4C68-AB8B-CF35333BCA5A}">
      <dgm:prSet/>
      <dgm:spPr/>
      <dgm:t>
        <a:bodyPr/>
        <a:lstStyle/>
        <a:p>
          <a:endParaRPr lang="ru-RU"/>
        </a:p>
      </dgm:t>
    </dgm:pt>
    <dgm:pt modelId="{1268AEE3-0694-4510-A044-500720EEBE37}">
      <dgm:prSet phldrT="[Текст]" custT="1"/>
      <dgm:sp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6200000" scaled="0"/>
        </a:gra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 sz="1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A8961D-7594-4E59-876C-E3D1D2CE6F0D}" type="parTrans" cxnId="{CC774073-38F2-47F0-A54C-033C82FAB35A}">
      <dgm:prSet/>
      <dgm:spPr/>
      <dgm:t>
        <a:bodyPr/>
        <a:lstStyle/>
        <a:p>
          <a:endParaRPr lang="ru-RU"/>
        </a:p>
      </dgm:t>
    </dgm:pt>
    <dgm:pt modelId="{881C2D08-A315-4BA1-A481-F0BAF0A73E70}" type="sibTrans" cxnId="{CC774073-38F2-47F0-A54C-033C82FAB35A}">
      <dgm:prSet/>
      <dgm:spPr/>
      <dgm:t>
        <a:bodyPr/>
        <a:lstStyle/>
        <a:p>
          <a:endParaRPr lang="ru-RU"/>
        </a:p>
      </dgm:t>
    </dgm:pt>
    <dgm:pt modelId="{BD262403-CB97-4FC9-9477-D4B4B2119B1B}" type="pres">
      <dgm:prSet presAssocID="{FF4E5F33-8C5D-4348-BC5E-5920F91082C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A663B4B-0644-4D5D-991D-E363F766C94B}" type="pres">
      <dgm:prSet presAssocID="{B1D182FA-2054-4A64-B680-421F9BE01EBB}" presName="composite" presStyleCnt="0"/>
      <dgm:spPr/>
    </dgm:pt>
    <dgm:pt modelId="{E45685C2-DF44-4F02-9745-2BF3A856CFC9}" type="pres">
      <dgm:prSet presAssocID="{B1D182FA-2054-4A64-B680-421F9BE01EBB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CAD1EE-CC62-4B44-8FC3-796227EC9530}" type="pres">
      <dgm:prSet presAssocID="{B1D182FA-2054-4A64-B680-421F9BE01EBB}" presName="descendantText" presStyleLbl="alignAcc1" presStyleIdx="0" presStyleCnt="4" custScaleX="96346" custScaleY="122343" custLinFactNeighborX="3059" custLinFactNeighborY="1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D478F6-D6A4-4FA9-83CD-9C45B6A3C090}" type="pres">
      <dgm:prSet presAssocID="{57ACA680-6C22-4452-852E-D83F49BAE347}" presName="sp" presStyleCnt="0"/>
      <dgm:spPr/>
    </dgm:pt>
    <dgm:pt modelId="{D5635E7B-B287-4B70-BAD9-0F37BB0AF295}" type="pres">
      <dgm:prSet presAssocID="{1390BF07-BED8-4598-B250-2047EF5DE6C7}" presName="composite" presStyleCnt="0"/>
      <dgm:spPr/>
    </dgm:pt>
    <dgm:pt modelId="{D4838359-591D-44E4-B331-97C6C25D60FA}" type="pres">
      <dgm:prSet presAssocID="{1390BF07-BED8-4598-B250-2047EF5DE6C7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EF5AA1-6B76-409B-BD71-CBC44502FCD5}" type="pres">
      <dgm:prSet presAssocID="{1390BF07-BED8-4598-B250-2047EF5DE6C7}" presName="descendantText" presStyleLbl="alignAcc1" presStyleIdx="1" presStyleCnt="4" custScaleX="96194" custLinFactNeighborX="1736" custLinFactNeighborY="-332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F44F45-C030-43B1-A045-F9E56CE35F16}" type="pres">
      <dgm:prSet presAssocID="{845796C8-1F18-4892-A0DB-C073833347DB}" presName="sp" presStyleCnt="0"/>
      <dgm:spPr/>
    </dgm:pt>
    <dgm:pt modelId="{3E3257C3-B9FC-418F-BB11-E8DF0B392F63}" type="pres">
      <dgm:prSet presAssocID="{1268AEE3-0694-4510-A044-500720EEBE37}" presName="composite" presStyleCnt="0"/>
      <dgm:spPr/>
    </dgm:pt>
    <dgm:pt modelId="{59A31000-A882-4C7F-9D90-A24045E07512}" type="pres">
      <dgm:prSet presAssocID="{1268AEE3-0694-4510-A044-500720EEBE37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227A9B-7863-48D2-B4C7-E546965DB045}" type="pres">
      <dgm:prSet presAssocID="{1268AEE3-0694-4510-A044-500720EEBE37}" presName="descendantText" presStyleLbl="alignAcc1" presStyleIdx="2" presStyleCnt="4" custScaleX="94905" custLinFactNeighborX="1267" custLinFactNeighborY="609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A3AE14-0811-48A4-95CE-04A46C821530}" type="pres">
      <dgm:prSet presAssocID="{881C2D08-A315-4BA1-A481-F0BAF0A73E70}" presName="sp" presStyleCnt="0"/>
      <dgm:spPr/>
    </dgm:pt>
    <dgm:pt modelId="{5BBADDB2-4AB5-488F-8182-BF6A22855721}" type="pres">
      <dgm:prSet presAssocID="{8C671F9D-9014-49BF-9E36-14058FE78ED4}" presName="composite" presStyleCnt="0"/>
      <dgm:spPr/>
    </dgm:pt>
    <dgm:pt modelId="{03FFE9D3-03F0-47E1-BF85-AC509A291C63}" type="pres">
      <dgm:prSet presAssocID="{8C671F9D-9014-49BF-9E36-14058FE78ED4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8EFD1A-CE10-492E-B514-78EF062C8EDB}" type="pres">
      <dgm:prSet presAssocID="{8C671F9D-9014-49BF-9E36-14058FE78ED4}" presName="descendantText" presStyleLbl="alignAcc1" presStyleIdx="3" presStyleCnt="4" custScaleX="94890" custLinFactNeighborX="1642" custLinFactNeighborY="182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7357A83-8156-4E6F-AD1C-075BDBF3525A}" type="presOf" srcId="{FF4E5F33-8C5D-4348-BC5E-5920F91082C0}" destId="{BD262403-CB97-4FC9-9477-D4B4B2119B1B}" srcOrd="0" destOrd="0" presId="urn:microsoft.com/office/officeart/2005/8/layout/chevron2"/>
    <dgm:cxn modelId="{F2D0EA1D-0BF6-472E-9ACE-C7D7753E195A}" srcId="{B1D182FA-2054-4A64-B680-421F9BE01EBB}" destId="{0FEB03C6-3E91-4ADC-B4F5-C31A9F96EE5C}" srcOrd="1" destOrd="0" parTransId="{C533E1EA-C0C1-49F5-8924-9A4CF86EA694}" sibTransId="{A714C44B-07F6-4B14-90A4-75B3A909BE78}"/>
    <dgm:cxn modelId="{BAD2614A-72B9-44CE-A5D9-BEAB912E7A79}" type="presOf" srcId="{B81FB89B-DEB4-4D20-AF05-08D29D0A91F6}" destId="{508EFD1A-CE10-492E-B514-78EF062C8EDB}" srcOrd="0" destOrd="0" presId="urn:microsoft.com/office/officeart/2005/8/layout/chevron2"/>
    <dgm:cxn modelId="{0A7E9BEC-09D0-4842-A9A7-3C11256F961B}" type="presOf" srcId="{1268AEE3-0694-4510-A044-500720EEBE37}" destId="{59A31000-A882-4C7F-9D90-A24045E07512}" srcOrd="0" destOrd="0" presId="urn:microsoft.com/office/officeart/2005/8/layout/chevron2"/>
    <dgm:cxn modelId="{0B3D6005-DF6A-450F-B4FD-9F08CCAE24FF}" type="presOf" srcId="{303D4318-460B-4CB2-900A-C431B2814FC6}" destId="{21EF5AA1-6B76-409B-BD71-CBC44502FCD5}" srcOrd="0" destOrd="0" presId="urn:microsoft.com/office/officeart/2005/8/layout/chevron2"/>
    <dgm:cxn modelId="{725021A0-6C80-4ACF-8823-E9C68BD137A7}" srcId="{B1D182FA-2054-4A64-B680-421F9BE01EBB}" destId="{FD292C78-0ADC-4853-8001-38D611D91A25}" srcOrd="0" destOrd="0" parTransId="{E0E7AEBD-5BAF-44B4-BA2C-E75179395DB8}" sibTransId="{0050E553-D2F1-4F35-9E14-8884354C97D6}"/>
    <dgm:cxn modelId="{62145679-03FD-4F33-A990-04D5741F9B2F}" type="presOf" srcId="{0FEB03C6-3E91-4ADC-B4F5-C31A9F96EE5C}" destId="{16CAD1EE-CC62-4B44-8FC3-796227EC9530}" srcOrd="0" destOrd="1" presId="urn:microsoft.com/office/officeart/2005/8/layout/chevron2"/>
    <dgm:cxn modelId="{9D273ED4-FC76-429C-8561-82A06037B3E2}" srcId="{1390BF07-BED8-4598-B250-2047EF5DE6C7}" destId="{48073FEC-2774-47FB-8715-479657AA6A8C}" srcOrd="1" destOrd="0" parTransId="{AA3660C5-B4C3-416C-8811-7C4759F964BC}" sibTransId="{558634EF-7FC0-44DA-8339-CC5F45333FE9}"/>
    <dgm:cxn modelId="{1C049004-1D1B-4DB6-BF71-E00348946453}" srcId="{FF4E5F33-8C5D-4348-BC5E-5920F91082C0}" destId="{B1D182FA-2054-4A64-B680-421F9BE01EBB}" srcOrd="0" destOrd="0" parTransId="{5C283D77-2861-412D-865F-BDBDF89EA0C5}" sibTransId="{57ACA680-6C22-4452-852E-D83F49BAE347}"/>
    <dgm:cxn modelId="{BAB456C0-A359-4260-B840-0C0D43355C5B}" type="presOf" srcId="{B1D182FA-2054-4A64-B680-421F9BE01EBB}" destId="{E45685C2-DF44-4F02-9745-2BF3A856CFC9}" srcOrd="0" destOrd="0" presId="urn:microsoft.com/office/officeart/2005/8/layout/chevron2"/>
    <dgm:cxn modelId="{A9A37A45-9FD7-463C-89D6-4E061F361EE6}" srcId="{8C671F9D-9014-49BF-9E36-14058FE78ED4}" destId="{B81FB89B-DEB4-4D20-AF05-08D29D0A91F6}" srcOrd="0" destOrd="0" parTransId="{7F534A6A-D7D4-4DC5-A920-E310F2E5736D}" sibTransId="{E06E5860-4050-45A2-B1CD-9893E6CAECA7}"/>
    <dgm:cxn modelId="{D0E6C2D6-656B-40BB-AB35-D717B5DDEE2C}" type="presOf" srcId="{8EEA7203-94D4-4104-B35C-0F03C3D8CC09}" destId="{08227A9B-7863-48D2-B4C7-E546965DB045}" srcOrd="0" destOrd="0" presId="urn:microsoft.com/office/officeart/2005/8/layout/chevron2"/>
    <dgm:cxn modelId="{C062491F-F2B6-4167-9577-241CF390BC9E}" type="presOf" srcId="{8C671F9D-9014-49BF-9E36-14058FE78ED4}" destId="{03FFE9D3-03F0-47E1-BF85-AC509A291C63}" srcOrd="0" destOrd="0" presId="urn:microsoft.com/office/officeart/2005/8/layout/chevron2"/>
    <dgm:cxn modelId="{EF69F9D9-2476-4F2D-9C15-E67031EE1C11}" srcId="{FF4E5F33-8C5D-4348-BC5E-5920F91082C0}" destId="{8C671F9D-9014-49BF-9E36-14058FE78ED4}" srcOrd="3" destOrd="0" parTransId="{8502DD01-71EF-428C-9C19-2FD354EC3BE8}" sibTransId="{45F9EA25-F569-4EDB-B3FD-471903799EBA}"/>
    <dgm:cxn modelId="{CC774073-38F2-47F0-A54C-033C82FAB35A}" srcId="{FF4E5F33-8C5D-4348-BC5E-5920F91082C0}" destId="{1268AEE3-0694-4510-A044-500720EEBE37}" srcOrd="2" destOrd="0" parTransId="{5FA8961D-7594-4E59-876C-E3D1D2CE6F0D}" sibTransId="{881C2D08-A315-4BA1-A481-F0BAF0A73E70}"/>
    <dgm:cxn modelId="{43D16440-02D3-4E24-B105-FC1FE5E8910D}" type="presOf" srcId="{48073FEC-2774-47FB-8715-479657AA6A8C}" destId="{21EF5AA1-6B76-409B-BD71-CBC44502FCD5}" srcOrd="0" destOrd="1" presId="urn:microsoft.com/office/officeart/2005/8/layout/chevron2"/>
    <dgm:cxn modelId="{F4E26BDE-0FA1-4377-90BB-6D12C9B0FD4F}" srcId="{1268AEE3-0694-4510-A044-500720EEBE37}" destId="{8EEA7203-94D4-4104-B35C-0F03C3D8CC09}" srcOrd="0" destOrd="0" parTransId="{461C1A9D-30E7-423E-B217-A1125F4BB2D1}" sibTransId="{0BAD0E88-D328-49F3-AF31-38A9A85B55D9}"/>
    <dgm:cxn modelId="{0CC851B6-8D22-48E6-8F78-68736B910DEA}" srcId="{1390BF07-BED8-4598-B250-2047EF5DE6C7}" destId="{303D4318-460B-4CB2-900A-C431B2814FC6}" srcOrd="0" destOrd="0" parTransId="{3E81176C-657B-4191-9DF9-D0A8768FDA17}" sibTransId="{B2FE0036-B92B-4E5B-A3A6-3396145A7125}"/>
    <dgm:cxn modelId="{22EE9C92-D5C0-4C68-AB8B-CF35333BCA5A}" srcId="{FF4E5F33-8C5D-4348-BC5E-5920F91082C0}" destId="{1390BF07-BED8-4598-B250-2047EF5DE6C7}" srcOrd="1" destOrd="0" parTransId="{05AD934F-6747-4D81-8DCA-8DFB8EAE3247}" sibTransId="{845796C8-1F18-4892-A0DB-C073833347DB}"/>
    <dgm:cxn modelId="{D662A38C-BDAC-4AF1-B4E2-A5F7763A5730}" type="presOf" srcId="{FD292C78-0ADC-4853-8001-38D611D91A25}" destId="{16CAD1EE-CC62-4B44-8FC3-796227EC9530}" srcOrd="0" destOrd="0" presId="urn:microsoft.com/office/officeart/2005/8/layout/chevron2"/>
    <dgm:cxn modelId="{F5A7045F-711D-4948-AECA-C29495F7D377}" type="presOf" srcId="{1390BF07-BED8-4598-B250-2047EF5DE6C7}" destId="{D4838359-591D-44E4-B331-97C6C25D60FA}" srcOrd="0" destOrd="0" presId="urn:microsoft.com/office/officeart/2005/8/layout/chevron2"/>
    <dgm:cxn modelId="{7C44D49F-24E0-4255-861D-32420A697F47}" type="presParOf" srcId="{BD262403-CB97-4FC9-9477-D4B4B2119B1B}" destId="{9A663B4B-0644-4D5D-991D-E363F766C94B}" srcOrd="0" destOrd="0" presId="urn:microsoft.com/office/officeart/2005/8/layout/chevron2"/>
    <dgm:cxn modelId="{104BBEF2-8FE5-43BF-B0D9-7C48DA91F976}" type="presParOf" srcId="{9A663B4B-0644-4D5D-991D-E363F766C94B}" destId="{E45685C2-DF44-4F02-9745-2BF3A856CFC9}" srcOrd="0" destOrd="0" presId="urn:microsoft.com/office/officeart/2005/8/layout/chevron2"/>
    <dgm:cxn modelId="{7410B12B-6357-498C-A557-36A0211960C3}" type="presParOf" srcId="{9A663B4B-0644-4D5D-991D-E363F766C94B}" destId="{16CAD1EE-CC62-4B44-8FC3-796227EC9530}" srcOrd="1" destOrd="0" presId="urn:microsoft.com/office/officeart/2005/8/layout/chevron2"/>
    <dgm:cxn modelId="{26497B24-94E9-43CE-935E-014598D6B454}" type="presParOf" srcId="{BD262403-CB97-4FC9-9477-D4B4B2119B1B}" destId="{41D478F6-D6A4-4FA9-83CD-9C45B6A3C090}" srcOrd="1" destOrd="0" presId="urn:microsoft.com/office/officeart/2005/8/layout/chevron2"/>
    <dgm:cxn modelId="{F832EFB7-3EDD-4F9C-806D-2FF5A8E81906}" type="presParOf" srcId="{BD262403-CB97-4FC9-9477-D4B4B2119B1B}" destId="{D5635E7B-B287-4B70-BAD9-0F37BB0AF295}" srcOrd="2" destOrd="0" presId="urn:microsoft.com/office/officeart/2005/8/layout/chevron2"/>
    <dgm:cxn modelId="{5525CFBC-0C1B-45F5-9E54-19E5803276E8}" type="presParOf" srcId="{D5635E7B-B287-4B70-BAD9-0F37BB0AF295}" destId="{D4838359-591D-44E4-B331-97C6C25D60FA}" srcOrd="0" destOrd="0" presId="urn:microsoft.com/office/officeart/2005/8/layout/chevron2"/>
    <dgm:cxn modelId="{537AFECB-7108-4299-871A-3415A70DA7F5}" type="presParOf" srcId="{D5635E7B-B287-4B70-BAD9-0F37BB0AF295}" destId="{21EF5AA1-6B76-409B-BD71-CBC44502FCD5}" srcOrd="1" destOrd="0" presId="urn:microsoft.com/office/officeart/2005/8/layout/chevron2"/>
    <dgm:cxn modelId="{C29C9E89-D221-48A1-9259-12420E7D98C4}" type="presParOf" srcId="{BD262403-CB97-4FC9-9477-D4B4B2119B1B}" destId="{F6F44F45-C030-43B1-A045-F9E56CE35F16}" srcOrd="3" destOrd="0" presId="urn:microsoft.com/office/officeart/2005/8/layout/chevron2"/>
    <dgm:cxn modelId="{8A9B1933-34FD-4359-A18C-205F905B3F06}" type="presParOf" srcId="{BD262403-CB97-4FC9-9477-D4B4B2119B1B}" destId="{3E3257C3-B9FC-418F-BB11-E8DF0B392F63}" srcOrd="4" destOrd="0" presId="urn:microsoft.com/office/officeart/2005/8/layout/chevron2"/>
    <dgm:cxn modelId="{1242204C-963D-4E33-B5C4-C3ECCDA7CD3C}" type="presParOf" srcId="{3E3257C3-B9FC-418F-BB11-E8DF0B392F63}" destId="{59A31000-A882-4C7F-9D90-A24045E07512}" srcOrd="0" destOrd="0" presId="urn:microsoft.com/office/officeart/2005/8/layout/chevron2"/>
    <dgm:cxn modelId="{2822783D-CB50-467F-B841-79A708ED0DD8}" type="presParOf" srcId="{3E3257C3-B9FC-418F-BB11-E8DF0B392F63}" destId="{08227A9B-7863-48D2-B4C7-E546965DB045}" srcOrd="1" destOrd="0" presId="urn:microsoft.com/office/officeart/2005/8/layout/chevron2"/>
    <dgm:cxn modelId="{4A9FC1D2-53CC-4D4C-9DCF-A50E20B622A4}" type="presParOf" srcId="{BD262403-CB97-4FC9-9477-D4B4B2119B1B}" destId="{33A3AE14-0811-48A4-95CE-04A46C821530}" srcOrd="5" destOrd="0" presId="urn:microsoft.com/office/officeart/2005/8/layout/chevron2"/>
    <dgm:cxn modelId="{7C06A9FA-49ED-4CD0-ACDE-B5DE4567AE40}" type="presParOf" srcId="{BD262403-CB97-4FC9-9477-D4B4B2119B1B}" destId="{5BBADDB2-4AB5-488F-8182-BF6A22855721}" srcOrd="6" destOrd="0" presId="urn:microsoft.com/office/officeart/2005/8/layout/chevron2"/>
    <dgm:cxn modelId="{5B350AC6-DA99-4155-99C6-24459EC7175D}" type="presParOf" srcId="{5BBADDB2-4AB5-488F-8182-BF6A22855721}" destId="{03FFE9D3-03F0-47E1-BF85-AC509A291C63}" srcOrd="0" destOrd="0" presId="urn:microsoft.com/office/officeart/2005/8/layout/chevron2"/>
    <dgm:cxn modelId="{4AF306F8-BD40-4065-8E4D-D1B51A14D9B3}" type="presParOf" srcId="{5BBADDB2-4AB5-488F-8182-BF6A22855721}" destId="{508EFD1A-CE10-492E-B514-78EF062C8ED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4BDA30E-4A9B-45DA-B278-74DF37DFDA55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CC96822-7C4D-4FD5-9023-B6F13F8219B5}">
      <dgm:prSet phldrT="[Текст]" custT="1"/>
      <dgm:spPr/>
      <dgm:t>
        <a:bodyPr/>
        <a:lstStyle/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Строительство нового жилого района «Парковый» 341,8 га</a:t>
          </a:r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FC6FBF8-7D24-4CD6-A264-C4F140E26D42}" type="parTrans" cxnId="{050A8690-3B71-44C2-8225-DA7AEABF44A5}">
      <dgm:prSet/>
      <dgm:spPr/>
      <dgm:t>
        <a:bodyPr/>
        <a:lstStyle/>
        <a:p>
          <a:endParaRPr lang="ru-RU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BBF18A-8C0C-4809-BBF1-E1BA46AD1315}" type="sibTrans" cxnId="{050A8690-3B71-44C2-8225-DA7AEABF44A5}">
      <dgm:prSet/>
      <dgm:spPr/>
      <dgm:t>
        <a:bodyPr/>
        <a:lstStyle/>
        <a:p>
          <a:endParaRPr lang="ru-RU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18B601-88C5-4E33-947C-E6EFB56169D8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Строительство шести новых улиц, продолжение улиц: Аминова, </a:t>
          </a:r>
          <a:r>
            <a:rPr lang="ru-RU" sz="1100" dirty="0" err="1" smtClean="0">
              <a:latin typeface="Arial" panose="020B0604020202020204" pitchFamily="34" charset="0"/>
              <a:cs typeface="Arial" panose="020B0604020202020204" pitchFamily="34" charset="0"/>
            </a:rPr>
            <a:t>Объездная,Тухватуллина</a:t>
          </a: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, Ленина до </a:t>
          </a:r>
          <a:r>
            <a:rPr lang="ru-RU" sz="1100" dirty="0" err="1" smtClean="0">
              <a:latin typeface="Arial" panose="020B0604020202020204" pitchFamily="34" charset="0"/>
              <a:cs typeface="Arial" panose="020B0604020202020204" pitchFamily="34" charset="0"/>
            </a:rPr>
            <a:t>ст.Калейкино</a:t>
          </a: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 , </a:t>
          </a:r>
          <a:r>
            <a:rPr lang="ru-RU" sz="1100" dirty="0" err="1" smtClean="0">
              <a:latin typeface="Arial" panose="020B0604020202020204" pitchFamily="34" charset="0"/>
              <a:cs typeface="Arial" panose="020B0604020202020204" pitchFamily="34" charset="0"/>
            </a:rPr>
            <a:t>Зарипова</a:t>
          </a:r>
          <a:r>
            <a:rPr lang="ru-RU" sz="1100" dirty="0" smtClean="0">
              <a:latin typeface="Arial" pitchFamily="34" charset="0"/>
              <a:cs typeface="Arial" pitchFamily="34" charset="0"/>
            </a:rPr>
            <a:t> в северном направлении,  Чехова в северном направлении </a:t>
          </a:r>
        </a:p>
      </dgm:t>
    </dgm:pt>
    <dgm:pt modelId="{25FDCC0A-5D9D-48C8-9325-E6CA327376FE}" type="parTrans" cxnId="{336EBBEB-C085-4D98-8618-8D3DC5C2E65A}">
      <dgm:prSet/>
      <dgm:spPr/>
      <dgm:t>
        <a:bodyPr/>
        <a:lstStyle/>
        <a:p>
          <a:endParaRPr lang="ru-RU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659A0E-644D-49F3-8DB8-C1A042FF27FA}" type="sibTrans" cxnId="{336EBBEB-C085-4D98-8618-8D3DC5C2E65A}">
      <dgm:prSet/>
      <dgm:spPr/>
      <dgm:t>
        <a:bodyPr/>
        <a:lstStyle/>
        <a:p>
          <a:endParaRPr lang="ru-RU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4B34683-D3B7-4059-A3DC-9371888A0DC7}">
      <dgm:prSet phldrT="[Текст]" custT="1"/>
      <dgm:spPr/>
      <dgm:t>
        <a:bodyPr/>
        <a:lstStyle/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Строительство  и развитие новых троллейбусных маршрутов</a:t>
          </a:r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927770-A819-4564-81B4-7798D22CBA4E}" type="parTrans" cxnId="{90D9E8E8-25B1-4511-ABDB-2D6D02DB5565}">
      <dgm:prSet/>
      <dgm:spPr/>
      <dgm:t>
        <a:bodyPr/>
        <a:lstStyle/>
        <a:p>
          <a:endParaRPr lang="ru-RU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A9D510-E8A1-4213-92C6-EFA8D38915A4}" type="sibTrans" cxnId="{90D9E8E8-25B1-4511-ABDB-2D6D02DB5565}">
      <dgm:prSet/>
      <dgm:spPr/>
      <dgm:t>
        <a:bodyPr/>
        <a:lstStyle/>
        <a:p>
          <a:endParaRPr lang="ru-RU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537D24-31B5-4B8E-B3BC-D589E03EAC53}">
      <dgm:prSet phldrT="[Текст]" custT="1"/>
      <dgm:spPr/>
      <dgm:t>
        <a:bodyPr/>
        <a:lstStyle/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Строительство автодороги Шали-Бавлы</a:t>
          </a:r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B51A20-A956-47CB-91C5-192828E7033B}" type="parTrans" cxnId="{CDCBC88F-10FF-4A13-B4B5-504EE13A6BE5}">
      <dgm:prSet/>
      <dgm:spPr/>
      <dgm:t>
        <a:bodyPr/>
        <a:lstStyle/>
        <a:p>
          <a:endParaRPr lang="ru-RU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BEABB0-C588-42BC-8CE3-82277C8AD23E}" type="sibTrans" cxnId="{CDCBC88F-10FF-4A13-B4B5-504EE13A6BE5}">
      <dgm:prSet/>
      <dgm:spPr/>
      <dgm:t>
        <a:bodyPr/>
        <a:lstStyle/>
        <a:p>
          <a:endParaRPr lang="ru-RU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79474D-D1C2-4996-99CA-E5E4D4E8A70A}">
      <dgm:prSet phldrT="[Текст]" custT="1"/>
      <dgm:spPr/>
      <dgm:t>
        <a:bodyPr/>
        <a:lstStyle/>
        <a:p>
          <a:pPr algn="ctr"/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Реконструкция дорожно-транспортной сети города</a:t>
          </a:r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181596-BC50-403B-8CAC-45B8E3F8B561}" type="parTrans" cxnId="{806D506E-0829-41FE-9832-000A37A1BEBE}">
      <dgm:prSet/>
      <dgm:spPr/>
      <dgm:t>
        <a:bodyPr/>
        <a:lstStyle/>
        <a:p>
          <a:endParaRPr lang="ru-RU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65C554-FEF0-4E89-8D22-3A8ED8A1DC4D}" type="sibTrans" cxnId="{806D506E-0829-41FE-9832-000A37A1BEBE}">
      <dgm:prSet/>
      <dgm:spPr/>
      <dgm:t>
        <a:bodyPr/>
        <a:lstStyle/>
        <a:p>
          <a:endParaRPr lang="ru-RU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4B9154F-FEE0-48B3-AE23-624CD831B121}">
      <dgm:prSet phldrT="[Текст]" custT="1"/>
      <dgm:spPr/>
      <dgm:t>
        <a:bodyPr/>
        <a:lstStyle/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Строительство городских велодорожек (250 км) и комплексной </a:t>
          </a:r>
          <a:r>
            <a:rPr lang="ru-RU" sz="1200" dirty="0" err="1" smtClean="0">
              <a:latin typeface="Arial" panose="020B0604020202020204" pitchFamily="34" charset="0"/>
              <a:cs typeface="Arial" panose="020B0604020202020204" pitchFamily="34" charset="0"/>
            </a:rPr>
            <a:t>велоинфраструктуры</a:t>
          </a:r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 города</a:t>
          </a:r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ADCF75A-A1A6-490E-A3BC-E409CEBE3142}" type="parTrans" cxnId="{BB3150EA-0759-43F0-8173-51B184D8F60F}">
      <dgm:prSet/>
      <dgm:spPr/>
      <dgm:t>
        <a:bodyPr/>
        <a:lstStyle/>
        <a:p>
          <a:endParaRPr lang="ru-RU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F61C68-6957-4DDD-8316-357D1A6A56F1}" type="sibTrans" cxnId="{BB3150EA-0759-43F0-8173-51B184D8F60F}">
      <dgm:prSet/>
      <dgm:spPr/>
      <dgm:t>
        <a:bodyPr/>
        <a:lstStyle/>
        <a:p>
          <a:endParaRPr lang="ru-RU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F74DCD-2AC5-46AF-8DAF-6C191A7EF3AD}">
      <dgm:prSet phldrT="[Текст]" custT="1"/>
      <dgm:spPr/>
      <dgm:t>
        <a:bodyPr/>
        <a:lstStyle/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Строительство инженерной инфраструктуры  </a:t>
          </a:r>
          <a:r>
            <a:rPr lang="ru-RU" sz="1200" dirty="0" err="1" smtClean="0">
              <a:latin typeface="Arial" panose="020B0604020202020204" pitchFamily="34" charset="0"/>
              <a:cs typeface="Arial" panose="020B0604020202020204" pitchFamily="34" charset="0"/>
            </a:rPr>
            <a:t>мкр</a:t>
          </a:r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. «</a:t>
          </a:r>
          <a:r>
            <a:rPr lang="ru-RU" sz="1200" dirty="0" err="1" smtClean="0">
              <a:latin typeface="Arial" panose="020B0604020202020204" pitchFamily="34" charset="0"/>
              <a:cs typeface="Arial" panose="020B0604020202020204" pitchFamily="34" charset="0"/>
            </a:rPr>
            <a:t>Урсала</a:t>
          </a:r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» и </a:t>
          </a:r>
          <a:r>
            <a:rPr lang="ru-RU" sz="1200" dirty="0" err="1" smtClean="0">
              <a:latin typeface="Arial" panose="020B0604020202020204" pitchFamily="34" charset="0"/>
              <a:cs typeface="Arial" panose="020B0604020202020204" pitchFamily="34" charset="0"/>
            </a:rPr>
            <a:t>пгт</a:t>
          </a:r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dirty="0" err="1" smtClean="0">
              <a:latin typeface="Arial" panose="020B0604020202020204" pitchFamily="34" charset="0"/>
              <a:cs typeface="Arial" panose="020B0604020202020204" pitchFamily="34" charset="0"/>
            </a:rPr>
            <a:t>Н.Мактама</a:t>
          </a:r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F1BDC3-253C-4FB7-A63D-AE0D1F92B8A9}" type="parTrans" cxnId="{CB8BF00D-E266-4789-BBF6-3AFE988542CF}">
      <dgm:prSet/>
      <dgm:spPr/>
      <dgm:t>
        <a:bodyPr/>
        <a:lstStyle/>
        <a:p>
          <a:endParaRPr lang="ru-RU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D1B050F-2495-4EBF-A31D-015E42C81260}" type="sibTrans" cxnId="{CB8BF00D-E266-4789-BBF6-3AFE988542CF}">
      <dgm:prSet/>
      <dgm:spPr/>
      <dgm:t>
        <a:bodyPr/>
        <a:lstStyle/>
        <a:p>
          <a:endParaRPr lang="ru-RU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24905F-935A-42B4-A143-4A8EE29D8DE9}">
      <dgm:prSet phldrT="[Текст]" custT="1"/>
      <dgm:spPr/>
      <dgm:t>
        <a:bodyPr/>
        <a:lstStyle/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Благоустройство городского водохранилища и каскада прудов</a:t>
          </a:r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80CA3F-79D0-484F-8928-B434EC163480}" type="parTrans" cxnId="{CDFAAF4D-4C1B-4D2D-8F56-1E4A3FD475AD}">
      <dgm:prSet/>
      <dgm:spPr/>
      <dgm:t>
        <a:bodyPr/>
        <a:lstStyle/>
        <a:p>
          <a:endParaRPr lang="ru-RU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3FD036-C5A8-4964-8F92-B68516833F08}" type="sibTrans" cxnId="{CDFAAF4D-4C1B-4D2D-8F56-1E4A3FD475AD}">
      <dgm:prSet/>
      <dgm:spPr/>
      <dgm:t>
        <a:bodyPr/>
        <a:lstStyle/>
        <a:p>
          <a:endParaRPr lang="ru-RU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5DB122-11E8-4F8A-8207-AA237EB6478A}">
      <dgm:prSet phldrT="[Текст]" custT="1"/>
      <dgm:spPr/>
      <dgm:t>
        <a:bodyPr/>
        <a:lstStyle/>
        <a:p>
          <a:r>
            <a:rPr lang="ru-RU" sz="1200" smtClean="0">
              <a:latin typeface="Arial" panose="020B0604020202020204" pitchFamily="34" charset="0"/>
              <a:cs typeface="Arial" panose="020B0604020202020204" pitchFamily="34" charset="0"/>
            </a:rPr>
            <a:t>Развитие поселений </a:t>
          </a:r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спутников</a:t>
          </a:r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CA2C50-4A18-4FE1-8FF1-EA3483AE3711}" type="parTrans" cxnId="{CE593209-B649-4F75-AAC9-7ECBA3870EFB}">
      <dgm:prSet/>
      <dgm:spPr/>
      <dgm:t>
        <a:bodyPr/>
        <a:lstStyle/>
        <a:p>
          <a:endParaRPr lang="ru-RU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D24CB1-2433-4EC5-A962-18DE849C2A9A}" type="sibTrans" cxnId="{CE593209-B649-4F75-AAC9-7ECBA3870EFB}">
      <dgm:prSet/>
      <dgm:spPr/>
      <dgm:t>
        <a:bodyPr/>
        <a:lstStyle/>
        <a:p>
          <a:endParaRPr lang="ru-RU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80E9E7-DC15-4AD4-8FFA-6E71462F0BE6}">
      <dgm:prSet phldrT="[Текст]" custT="1"/>
      <dgm:spPr/>
      <dgm:t>
        <a:bodyPr/>
        <a:lstStyle/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Разработка и корректировка градостроительных документов</a:t>
          </a:r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B81C4C-48E1-4103-8347-F2245953F676}" type="parTrans" cxnId="{3AD5D86D-F0FA-4B87-9649-EE947B49DF1D}">
      <dgm:prSet/>
      <dgm:spPr/>
      <dgm:t>
        <a:bodyPr/>
        <a:lstStyle/>
        <a:p>
          <a:endParaRPr lang="ru-RU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112CA1-0920-4088-81F4-53A75957B008}" type="sibTrans" cxnId="{3AD5D86D-F0FA-4B87-9649-EE947B49DF1D}">
      <dgm:prSet/>
      <dgm:spPr/>
      <dgm:t>
        <a:bodyPr/>
        <a:lstStyle/>
        <a:p>
          <a:endParaRPr lang="ru-RU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1F4327-FBCF-4614-BA30-85A82FCBECC4}">
      <dgm:prSet phldrT="[Текст]"/>
      <dgm:spPr/>
      <dgm:t>
        <a:bodyPr/>
        <a:lstStyle/>
        <a:p>
          <a:pPr marL="82550" indent="0"/>
          <a:r>
            <a:rPr lang="ru-RU" dirty="0" smtClean="0">
              <a:latin typeface="Arial" pitchFamily="34" charset="0"/>
              <a:cs typeface="Arial" pitchFamily="34" charset="0"/>
            </a:rPr>
            <a:t>Разработка муниципальной программы по улучшению состояния малых рек Альметьевского района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DFE737-E934-43D9-810E-85A8F25A63C6}" type="parTrans" cxnId="{FB0864A2-FBF5-4593-BEB8-F42F94EA7D01}">
      <dgm:prSet/>
      <dgm:spPr/>
      <dgm:t>
        <a:bodyPr/>
        <a:lstStyle/>
        <a:p>
          <a:endParaRPr lang="ru-RU"/>
        </a:p>
      </dgm:t>
    </dgm:pt>
    <dgm:pt modelId="{7DBB0739-0133-4542-9254-06B6CD445F2D}" type="sibTrans" cxnId="{FB0864A2-FBF5-4593-BEB8-F42F94EA7D01}">
      <dgm:prSet/>
      <dgm:spPr/>
      <dgm:t>
        <a:bodyPr/>
        <a:lstStyle/>
        <a:p>
          <a:endParaRPr lang="ru-RU"/>
        </a:p>
      </dgm:t>
    </dgm:pt>
    <dgm:pt modelId="{751B0008-22BC-4F11-9A3B-E588A073F626}" type="pres">
      <dgm:prSet presAssocID="{D4BDA30E-4A9B-45DA-B278-74DF37DFDA5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6DD01A-42CE-4826-A4E6-EA3E77ABF9DA}" type="pres">
      <dgm:prSet presAssocID="{7CC96822-7C4D-4FD5-9023-B6F13F8219B5}" presName="composite" presStyleCnt="0"/>
      <dgm:spPr/>
    </dgm:pt>
    <dgm:pt modelId="{E23C7430-18B2-4244-8994-9E6EF2EE1489}" type="pres">
      <dgm:prSet presAssocID="{7CC96822-7C4D-4FD5-9023-B6F13F8219B5}" presName="rect1" presStyleLbl="trAlignAcc1" presStyleIdx="0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7E6E8F-BADD-413C-BA01-C00A4B105F0E}" type="pres">
      <dgm:prSet presAssocID="{7CC96822-7C4D-4FD5-9023-B6F13F8219B5}" presName="rect2" presStyleLbl="fgImgPlace1" presStyleIdx="0" presStyleCnt="11" custScaleX="122855" custLinFactNeighborX="-6939" custLinFactNeighborY="483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465F638-7A58-47BB-A6A5-964612C8AABB}" type="pres">
      <dgm:prSet presAssocID="{A4BBF18A-8C0C-4809-BBF1-E1BA46AD1315}" presName="sibTrans" presStyleCnt="0"/>
      <dgm:spPr/>
    </dgm:pt>
    <dgm:pt modelId="{40F94BAD-9DEC-431F-B010-0AF59750012E}" type="pres">
      <dgm:prSet presAssocID="{74B9154F-FEE0-48B3-AE23-624CD831B121}" presName="composite" presStyleCnt="0"/>
      <dgm:spPr/>
    </dgm:pt>
    <dgm:pt modelId="{485260C7-1E23-4A2B-A2CA-E00FEDA88B51}" type="pres">
      <dgm:prSet presAssocID="{74B9154F-FEE0-48B3-AE23-624CD831B121}" presName="rect1" presStyleLbl="trAlignAcc1" presStyleIdx="1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F4C3E0-523B-45F7-AE73-4EB82B421628}" type="pres">
      <dgm:prSet presAssocID="{74B9154F-FEE0-48B3-AE23-624CD831B121}" presName="rect2" presStyleLbl="fgImgPlace1" presStyleIdx="1" presStyleCnt="11" custScaleX="118251" custLinFactNeighborY="1355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D6571F1-9866-41E4-9B30-B5388198F90B}" type="pres">
      <dgm:prSet presAssocID="{81F61C68-6957-4DDD-8316-357D1A6A56F1}" presName="sibTrans" presStyleCnt="0"/>
      <dgm:spPr/>
    </dgm:pt>
    <dgm:pt modelId="{27BE66CE-5FA3-4F3A-A77A-D4C0F95F8B7B}" type="pres">
      <dgm:prSet presAssocID="{DDF74DCD-2AC5-46AF-8DAF-6C191A7EF3AD}" presName="composite" presStyleCnt="0"/>
      <dgm:spPr/>
    </dgm:pt>
    <dgm:pt modelId="{61B0494A-FB2E-4D41-8098-78BB14124B0F}" type="pres">
      <dgm:prSet presAssocID="{DDF74DCD-2AC5-46AF-8DAF-6C191A7EF3AD}" presName="rect1" presStyleLbl="trAlignAcc1" presStyleIdx="2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AA15FB-0A53-46B3-8C3D-F15B8BF0D580}" type="pres">
      <dgm:prSet presAssocID="{DDF74DCD-2AC5-46AF-8DAF-6C191A7EF3AD}" presName="rect2" presStyleLbl="fgImgPlace1" presStyleIdx="2" presStyleCnt="11" custScaleX="121056" custLinFactNeighborY="1355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A2626AA-0DAA-481A-9909-E4E830CFA0AB}" type="pres">
      <dgm:prSet presAssocID="{2D1B050F-2495-4EBF-A31D-015E42C81260}" presName="sibTrans" presStyleCnt="0"/>
      <dgm:spPr/>
    </dgm:pt>
    <dgm:pt modelId="{700929DF-ABE7-4FCE-A53B-ACF63214FD1B}" type="pres">
      <dgm:prSet presAssocID="{E218B601-88C5-4E33-947C-E6EFB56169D8}" presName="composite" presStyleCnt="0"/>
      <dgm:spPr/>
    </dgm:pt>
    <dgm:pt modelId="{A118F87D-177D-44A2-A020-0A6A4585287D}" type="pres">
      <dgm:prSet presAssocID="{E218B601-88C5-4E33-947C-E6EFB56169D8}" presName="rect1" presStyleLbl="trAlignAcc1" presStyleIdx="3" presStyleCnt="11" custScaleX="97416" custScaleY="190228" custLinFactNeighborX="179" custLinFactNeighborY="116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2B780B-6AC8-4FA6-BE3A-6FF4BDA27764}" type="pres">
      <dgm:prSet presAssocID="{E218B601-88C5-4E33-947C-E6EFB56169D8}" presName="rect2" presStyleLbl="fgImgPlace1" presStyleIdx="3" presStyleCnt="11" custScaleX="129077" custScaleY="126596" custLinFactNeighborX="-11982" custLinFactNeighborY="16740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09C4487-FC71-45AE-A6B0-CEBF01284760}" type="pres">
      <dgm:prSet presAssocID="{42659A0E-644D-49F3-8DB8-C1A042FF27FA}" presName="sibTrans" presStyleCnt="0"/>
      <dgm:spPr/>
    </dgm:pt>
    <dgm:pt modelId="{E9EFD96F-F05E-4032-B210-93B48FB93AF4}" type="pres">
      <dgm:prSet presAssocID="{74B34683-D3B7-4059-A3DC-9371888A0DC7}" presName="composite" presStyleCnt="0"/>
      <dgm:spPr/>
    </dgm:pt>
    <dgm:pt modelId="{673F4570-4FBB-4487-9B65-B6959D91B94C}" type="pres">
      <dgm:prSet presAssocID="{74B34683-D3B7-4059-A3DC-9371888A0DC7}" presName="rect1" presStyleLbl="trAlignAcc1" presStyleIdx="4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F0008D-012A-40CE-962C-AC6DC1691237}" type="pres">
      <dgm:prSet presAssocID="{74B34683-D3B7-4059-A3DC-9371888A0DC7}" presName="rect2" presStyleLbl="fgImgPlace1" presStyleIdx="4" presStyleCnt="11" custScaleX="112749" custLinFactNeighborY="1444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CE8960B-8ABD-4704-8454-C3648075A2B3}" type="pres">
      <dgm:prSet presAssocID="{B4A9D510-E8A1-4213-92C6-EFA8D38915A4}" presName="sibTrans" presStyleCnt="0"/>
      <dgm:spPr/>
    </dgm:pt>
    <dgm:pt modelId="{632A8232-581C-45BF-97C0-36554D080F35}" type="pres">
      <dgm:prSet presAssocID="{13537D24-31B5-4B8E-B3BC-D589E03EAC53}" presName="composite" presStyleCnt="0"/>
      <dgm:spPr/>
    </dgm:pt>
    <dgm:pt modelId="{F73FD9A2-0ACF-4B03-AA3E-9C69CAEA6F9D}" type="pres">
      <dgm:prSet presAssocID="{13537D24-31B5-4B8E-B3BC-D589E03EAC53}" presName="rect1" presStyleLbl="trAlignAcc1" presStyleIdx="5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444A2A-C97F-490C-96DF-9C31B0121D26}" type="pres">
      <dgm:prSet presAssocID="{13537D24-31B5-4B8E-B3BC-D589E03EAC53}" presName="rect2" presStyleLbl="fgImgPlace1" presStyleIdx="5" presStyleCnt="11" custScaleX="111976" custLinFactNeighborY="14445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0E20605-94F7-4A0E-9BD1-8C72D2DE42D2}" type="pres">
      <dgm:prSet presAssocID="{88BEABB0-C588-42BC-8CE3-82277C8AD23E}" presName="sibTrans" presStyleCnt="0"/>
      <dgm:spPr/>
    </dgm:pt>
    <dgm:pt modelId="{C8120B0C-EAFE-4F10-974C-09F9F5EEE29A}" type="pres">
      <dgm:prSet presAssocID="{7779474D-D1C2-4996-99CA-E5E4D4E8A70A}" presName="composite" presStyleCnt="0"/>
      <dgm:spPr/>
    </dgm:pt>
    <dgm:pt modelId="{604394DB-2585-47F3-98E1-C6D50C5C102C}" type="pres">
      <dgm:prSet presAssocID="{7779474D-D1C2-4996-99CA-E5E4D4E8A70A}" presName="rect1" presStyleLbl="trAlignAcc1" presStyleIdx="6" presStyleCnt="11" custLinFactNeighborX="7904" custLinFactNeighborY="59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718DA6-3F9E-49EB-B939-CE4D4BCE8086}" type="pres">
      <dgm:prSet presAssocID="{7779474D-D1C2-4996-99CA-E5E4D4E8A70A}" presName="rect2" presStyleLbl="fgImgPlace1" presStyleIdx="6" presStyleCnt="11" custScaleX="113971" custLinFactNeighborX="28692" custLinFactNeighborY="11321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9C76803-829B-428F-8AFF-17BA4E9669BA}" type="pres">
      <dgm:prSet presAssocID="{1D65C554-FEF0-4E89-8D22-3A8ED8A1DC4D}" presName="sibTrans" presStyleCnt="0"/>
      <dgm:spPr/>
    </dgm:pt>
    <dgm:pt modelId="{AAE77677-C75F-423C-9A24-B5764F3BA303}" type="pres">
      <dgm:prSet presAssocID="{D51F4327-FBCF-4614-BA30-85A82FCBECC4}" presName="composite" presStyleCnt="0"/>
      <dgm:spPr/>
    </dgm:pt>
    <dgm:pt modelId="{F0E9FEF5-7A64-4011-92ED-754C77D7F2C5}" type="pres">
      <dgm:prSet presAssocID="{D51F4327-FBCF-4614-BA30-85A82FCBECC4}" presName="rect1" presStyleLbl="trAlignAcc1" presStyleIdx="7" presStyleCnt="11" custScaleX="130977" custLinFactX="-11301" custLinFactY="28468" custLinFactNeighborX="-10000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35050F-960D-4103-9069-1F35B4F3E468}" type="pres">
      <dgm:prSet presAssocID="{D51F4327-FBCF-4614-BA30-85A82FCBECC4}" presName="rect2" presStyleLbl="fgImgPlace1" presStyleIdx="7" presStyleCnt="11" custScaleX="113971" custLinFactX="-257927" custLinFactY="27718" custLinFactNeighborX="-300000" custLinFactNeighborY="100000"/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</dgm:spPr>
      <dgm:t>
        <a:bodyPr/>
        <a:lstStyle/>
        <a:p>
          <a:endParaRPr lang="ru-RU"/>
        </a:p>
      </dgm:t>
    </dgm:pt>
    <dgm:pt modelId="{D29220C4-66D7-426C-BAE0-2A1CBE83EB7B}" type="pres">
      <dgm:prSet presAssocID="{7DBB0739-0133-4542-9254-06B6CD445F2D}" presName="sibTrans" presStyleCnt="0"/>
      <dgm:spPr/>
    </dgm:pt>
    <dgm:pt modelId="{306DC80E-6E96-49D6-BB15-8083252913E3}" type="pres">
      <dgm:prSet presAssocID="{9024905F-935A-42B4-A143-4A8EE29D8DE9}" presName="composite" presStyleCnt="0"/>
      <dgm:spPr/>
    </dgm:pt>
    <dgm:pt modelId="{2479B89D-815B-43B7-81B4-35BAC045B4C6}" type="pres">
      <dgm:prSet presAssocID="{9024905F-935A-42B4-A143-4A8EE29D8DE9}" presName="rect1" presStyleLbl="trAlignAcc1" presStyleIdx="8" presStyleCnt="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669B43-5A22-4609-9F4B-BA6281A36A50}" type="pres">
      <dgm:prSet presAssocID="{9024905F-935A-42B4-A143-4A8EE29D8DE9}" presName="rect2" presStyleLbl="fgImgPlace1" presStyleIdx="8" presStyleCnt="11" custScaleX="105425" custLinFactNeighborY="15339"/>
      <dgm:spPr>
        <a:blipFill rotWithShape="1"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9F843E5-E450-4C1C-8A4E-8F4CC6C2EAB3}" type="pres">
      <dgm:prSet presAssocID="{E13FD036-C5A8-4964-8F92-B68516833F08}" presName="sibTrans" presStyleCnt="0"/>
      <dgm:spPr/>
    </dgm:pt>
    <dgm:pt modelId="{B88630AE-1AC3-4792-BCB2-7EEA2B1ECEC2}" type="pres">
      <dgm:prSet presAssocID="{375DB122-11E8-4F8A-8207-AA237EB6478A}" presName="composite" presStyleCnt="0"/>
      <dgm:spPr/>
    </dgm:pt>
    <dgm:pt modelId="{3C06547E-716C-4D0E-AE15-28E8EF28376B}" type="pres">
      <dgm:prSet presAssocID="{375DB122-11E8-4F8A-8207-AA237EB6478A}" presName="rect1" presStyleLbl="trAlignAcc1" presStyleIdx="9" presStyleCnt="11" custLinFactY="-38192" custLinFactNeighborX="56872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EB2B64-EEEA-47AC-B9CA-9BC39179BEE8}" type="pres">
      <dgm:prSet presAssocID="{375DB122-11E8-4F8A-8207-AA237EB6478A}" presName="rect2" presStyleLbl="fgImgPlace1" presStyleIdx="9" presStyleCnt="11" custScaleX="118926" custLinFactX="100000" custLinFactY="-20856" custLinFactNeighborX="159987" custLinFactNeighborY="-100000"/>
      <dgm:spPr>
        <a:blipFill rotWithShape="1">
          <a:blip xmlns:r="http://schemas.openxmlformats.org/officeDocument/2006/relationships" r:embed="rId10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14AB046-6207-4DAD-A2EF-A8BB8E219C05}" type="pres">
      <dgm:prSet presAssocID="{AFD24CB1-2433-4EC5-A962-18DE849C2A9A}" presName="sibTrans" presStyleCnt="0"/>
      <dgm:spPr/>
    </dgm:pt>
    <dgm:pt modelId="{090184E9-4B26-42DF-97A7-65080BAC684B}" type="pres">
      <dgm:prSet presAssocID="{F880E9E7-DC15-4AD4-8FFA-6E71462F0BE6}" presName="composite" presStyleCnt="0"/>
      <dgm:spPr/>
    </dgm:pt>
    <dgm:pt modelId="{58FF9E53-B05D-44FF-B129-B05F6A1EB199}" type="pres">
      <dgm:prSet presAssocID="{F880E9E7-DC15-4AD4-8FFA-6E71462F0BE6}" presName="rect1" presStyleLbl="trAlignAcc1" presStyleIdx="10" presStyleCnt="11" custScaleX="86530" custLinFactNeighborX="-316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E2981A-B3B0-427D-B77B-DC0C7D5D7783}" type="pres">
      <dgm:prSet presAssocID="{F880E9E7-DC15-4AD4-8FFA-6E71462F0BE6}" presName="rect2" presStyleLbl="fgImgPlace1" presStyleIdx="10" presStyleCnt="11" custScaleX="156202" custLinFactX="-63102" custLinFactNeighborX="-100000" custLinFactNeighborY="5035"/>
      <dgm:spPr>
        <a:blipFill rotWithShape="1">
          <a:blip xmlns:r="http://schemas.openxmlformats.org/officeDocument/2006/relationships" r:embed="rId11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336EBBEB-C085-4D98-8618-8D3DC5C2E65A}" srcId="{D4BDA30E-4A9B-45DA-B278-74DF37DFDA55}" destId="{E218B601-88C5-4E33-947C-E6EFB56169D8}" srcOrd="3" destOrd="0" parTransId="{25FDCC0A-5D9D-48C8-9325-E6CA327376FE}" sibTransId="{42659A0E-644D-49F3-8DB8-C1A042FF27FA}"/>
    <dgm:cxn modelId="{806D506E-0829-41FE-9832-000A37A1BEBE}" srcId="{D4BDA30E-4A9B-45DA-B278-74DF37DFDA55}" destId="{7779474D-D1C2-4996-99CA-E5E4D4E8A70A}" srcOrd="6" destOrd="0" parTransId="{BF181596-BC50-403B-8CAC-45B8E3F8B561}" sibTransId="{1D65C554-FEF0-4E89-8D22-3A8ED8A1DC4D}"/>
    <dgm:cxn modelId="{49C441F6-B100-4B0D-955E-1552559FEA0A}" type="presOf" srcId="{74B34683-D3B7-4059-A3DC-9371888A0DC7}" destId="{673F4570-4FBB-4487-9B65-B6959D91B94C}" srcOrd="0" destOrd="0" presId="urn:microsoft.com/office/officeart/2008/layout/PictureStrips"/>
    <dgm:cxn modelId="{3AD5D86D-F0FA-4B87-9649-EE947B49DF1D}" srcId="{D4BDA30E-4A9B-45DA-B278-74DF37DFDA55}" destId="{F880E9E7-DC15-4AD4-8FFA-6E71462F0BE6}" srcOrd="10" destOrd="0" parTransId="{47B81C4C-48E1-4103-8347-F2245953F676}" sibTransId="{39112CA1-0920-4088-81F4-53A75957B008}"/>
    <dgm:cxn modelId="{CDFAAF4D-4C1B-4D2D-8F56-1E4A3FD475AD}" srcId="{D4BDA30E-4A9B-45DA-B278-74DF37DFDA55}" destId="{9024905F-935A-42B4-A143-4A8EE29D8DE9}" srcOrd="8" destOrd="0" parTransId="{D380CA3F-79D0-484F-8928-B434EC163480}" sibTransId="{E13FD036-C5A8-4964-8F92-B68516833F08}"/>
    <dgm:cxn modelId="{BB3150EA-0759-43F0-8173-51B184D8F60F}" srcId="{D4BDA30E-4A9B-45DA-B278-74DF37DFDA55}" destId="{74B9154F-FEE0-48B3-AE23-624CD831B121}" srcOrd="1" destOrd="0" parTransId="{6ADCF75A-A1A6-490E-A3BC-E409CEBE3142}" sibTransId="{81F61C68-6957-4DDD-8316-357D1A6A56F1}"/>
    <dgm:cxn modelId="{3FB78F91-584C-4A6B-90F6-5ACAF81C2AF1}" type="presOf" srcId="{D51F4327-FBCF-4614-BA30-85A82FCBECC4}" destId="{F0E9FEF5-7A64-4011-92ED-754C77D7F2C5}" srcOrd="0" destOrd="0" presId="urn:microsoft.com/office/officeart/2008/layout/PictureStrips"/>
    <dgm:cxn modelId="{CB8BF00D-E266-4789-BBF6-3AFE988542CF}" srcId="{D4BDA30E-4A9B-45DA-B278-74DF37DFDA55}" destId="{DDF74DCD-2AC5-46AF-8DAF-6C191A7EF3AD}" srcOrd="2" destOrd="0" parTransId="{B9F1BDC3-253C-4FB7-A63D-AE0D1F92B8A9}" sibTransId="{2D1B050F-2495-4EBF-A31D-015E42C81260}"/>
    <dgm:cxn modelId="{046CFBBC-63F8-4188-9C02-F3D33522891F}" type="presOf" srcId="{74B9154F-FEE0-48B3-AE23-624CD831B121}" destId="{485260C7-1E23-4A2B-A2CA-E00FEDA88B51}" srcOrd="0" destOrd="0" presId="urn:microsoft.com/office/officeart/2008/layout/PictureStrips"/>
    <dgm:cxn modelId="{1209A9F7-73C0-4D2D-8A7E-B34522CA88A5}" type="presOf" srcId="{7CC96822-7C4D-4FD5-9023-B6F13F8219B5}" destId="{E23C7430-18B2-4244-8994-9E6EF2EE1489}" srcOrd="0" destOrd="0" presId="urn:microsoft.com/office/officeart/2008/layout/PictureStrips"/>
    <dgm:cxn modelId="{366BEC43-2A1E-4CC0-B6B1-04FE1E346224}" type="presOf" srcId="{9024905F-935A-42B4-A143-4A8EE29D8DE9}" destId="{2479B89D-815B-43B7-81B4-35BAC045B4C6}" srcOrd="0" destOrd="0" presId="urn:microsoft.com/office/officeart/2008/layout/PictureStrips"/>
    <dgm:cxn modelId="{D1CD3DD3-C467-4B9F-B6C1-F57CD635778F}" type="presOf" srcId="{D4BDA30E-4A9B-45DA-B278-74DF37DFDA55}" destId="{751B0008-22BC-4F11-9A3B-E588A073F626}" srcOrd="0" destOrd="0" presId="urn:microsoft.com/office/officeart/2008/layout/PictureStrips"/>
    <dgm:cxn modelId="{462A6417-AFAA-4851-A0BC-C20762CA0626}" type="presOf" srcId="{7779474D-D1C2-4996-99CA-E5E4D4E8A70A}" destId="{604394DB-2585-47F3-98E1-C6D50C5C102C}" srcOrd="0" destOrd="0" presId="urn:microsoft.com/office/officeart/2008/layout/PictureStrips"/>
    <dgm:cxn modelId="{E6C19985-4F10-44A2-A4E8-649BF0D9B5AD}" type="presOf" srcId="{DDF74DCD-2AC5-46AF-8DAF-6C191A7EF3AD}" destId="{61B0494A-FB2E-4D41-8098-78BB14124B0F}" srcOrd="0" destOrd="0" presId="urn:microsoft.com/office/officeart/2008/layout/PictureStrips"/>
    <dgm:cxn modelId="{CE593209-B649-4F75-AAC9-7ECBA3870EFB}" srcId="{D4BDA30E-4A9B-45DA-B278-74DF37DFDA55}" destId="{375DB122-11E8-4F8A-8207-AA237EB6478A}" srcOrd="9" destOrd="0" parTransId="{CACA2C50-4A18-4FE1-8FF1-EA3483AE3711}" sibTransId="{AFD24CB1-2433-4EC5-A962-18DE849C2A9A}"/>
    <dgm:cxn modelId="{03F523B4-8E12-499B-9DF5-C89F5F5179D5}" type="presOf" srcId="{E218B601-88C5-4E33-947C-E6EFB56169D8}" destId="{A118F87D-177D-44A2-A020-0A6A4585287D}" srcOrd="0" destOrd="0" presId="urn:microsoft.com/office/officeart/2008/layout/PictureStrips"/>
    <dgm:cxn modelId="{CDCBC88F-10FF-4A13-B4B5-504EE13A6BE5}" srcId="{D4BDA30E-4A9B-45DA-B278-74DF37DFDA55}" destId="{13537D24-31B5-4B8E-B3BC-D589E03EAC53}" srcOrd="5" destOrd="0" parTransId="{3DB51A20-A956-47CB-91C5-192828E7033B}" sibTransId="{88BEABB0-C588-42BC-8CE3-82277C8AD23E}"/>
    <dgm:cxn modelId="{CC1A3DFB-AB0A-4EEA-82C7-B2D8983CF907}" type="presOf" srcId="{13537D24-31B5-4B8E-B3BC-D589E03EAC53}" destId="{F73FD9A2-0ACF-4B03-AA3E-9C69CAEA6F9D}" srcOrd="0" destOrd="0" presId="urn:microsoft.com/office/officeart/2008/layout/PictureStrips"/>
    <dgm:cxn modelId="{050A8690-3B71-44C2-8225-DA7AEABF44A5}" srcId="{D4BDA30E-4A9B-45DA-B278-74DF37DFDA55}" destId="{7CC96822-7C4D-4FD5-9023-B6F13F8219B5}" srcOrd="0" destOrd="0" parTransId="{6FC6FBF8-7D24-4CD6-A264-C4F140E26D42}" sibTransId="{A4BBF18A-8C0C-4809-BBF1-E1BA46AD1315}"/>
    <dgm:cxn modelId="{FB0864A2-FBF5-4593-BEB8-F42F94EA7D01}" srcId="{D4BDA30E-4A9B-45DA-B278-74DF37DFDA55}" destId="{D51F4327-FBCF-4614-BA30-85A82FCBECC4}" srcOrd="7" destOrd="0" parTransId="{92DFE737-E934-43D9-810E-85A8F25A63C6}" sibTransId="{7DBB0739-0133-4542-9254-06B6CD445F2D}"/>
    <dgm:cxn modelId="{90D9E8E8-25B1-4511-ABDB-2D6D02DB5565}" srcId="{D4BDA30E-4A9B-45DA-B278-74DF37DFDA55}" destId="{74B34683-D3B7-4059-A3DC-9371888A0DC7}" srcOrd="4" destOrd="0" parTransId="{77927770-A819-4564-81B4-7798D22CBA4E}" sibTransId="{B4A9D510-E8A1-4213-92C6-EFA8D38915A4}"/>
    <dgm:cxn modelId="{58A1C43D-9A9A-46DF-A2BE-40C06DDC5170}" type="presOf" srcId="{375DB122-11E8-4F8A-8207-AA237EB6478A}" destId="{3C06547E-716C-4D0E-AE15-28E8EF28376B}" srcOrd="0" destOrd="0" presId="urn:microsoft.com/office/officeart/2008/layout/PictureStrips"/>
    <dgm:cxn modelId="{3A69BE36-4D86-4819-B6E5-DC3C540CBDF5}" type="presOf" srcId="{F880E9E7-DC15-4AD4-8FFA-6E71462F0BE6}" destId="{58FF9E53-B05D-44FF-B129-B05F6A1EB199}" srcOrd="0" destOrd="0" presId="urn:microsoft.com/office/officeart/2008/layout/PictureStrips"/>
    <dgm:cxn modelId="{51A5824C-A25F-4690-9235-BE6AC886D5E0}" type="presParOf" srcId="{751B0008-22BC-4F11-9A3B-E588A073F626}" destId="{3A6DD01A-42CE-4826-A4E6-EA3E77ABF9DA}" srcOrd="0" destOrd="0" presId="urn:microsoft.com/office/officeart/2008/layout/PictureStrips"/>
    <dgm:cxn modelId="{B6A9615A-2F99-4606-9516-DDB97288DC6E}" type="presParOf" srcId="{3A6DD01A-42CE-4826-A4E6-EA3E77ABF9DA}" destId="{E23C7430-18B2-4244-8994-9E6EF2EE1489}" srcOrd="0" destOrd="0" presId="urn:microsoft.com/office/officeart/2008/layout/PictureStrips"/>
    <dgm:cxn modelId="{4D19922F-729F-44B7-8255-62A7E0B4F24C}" type="presParOf" srcId="{3A6DD01A-42CE-4826-A4E6-EA3E77ABF9DA}" destId="{C17E6E8F-BADD-413C-BA01-C00A4B105F0E}" srcOrd="1" destOrd="0" presId="urn:microsoft.com/office/officeart/2008/layout/PictureStrips"/>
    <dgm:cxn modelId="{8837B0E8-3D79-4391-A38A-8323B925EF92}" type="presParOf" srcId="{751B0008-22BC-4F11-9A3B-E588A073F626}" destId="{2465F638-7A58-47BB-A6A5-964612C8AABB}" srcOrd="1" destOrd="0" presId="urn:microsoft.com/office/officeart/2008/layout/PictureStrips"/>
    <dgm:cxn modelId="{B10F8680-302E-4B50-A673-2BDE45E08C1C}" type="presParOf" srcId="{751B0008-22BC-4F11-9A3B-E588A073F626}" destId="{40F94BAD-9DEC-431F-B010-0AF59750012E}" srcOrd="2" destOrd="0" presId="urn:microsoft.com/office/officeart/2008/layout/PictureStrips"/>
    <dgm:cxn modelId="{A0A3FC4C-2ED6-4486-B399-2C3B06D0EDFC}" type="presParOf" srcId="{40F94BAD-9DEC-431F-B010-0AF59750012E}" destId="{485260C7-1E23-4A2B-A2CA-E00FEDA88B51}" srcOrd="0" destOrd="0" presId="urn:microsoft.com/office/officeart/2008/layout/PictureStrips"/>
    <dgm:cxn modelId="{97FECF1F-1D66-4C7D-B2A0-E786B39214F3}" type="presParOf" srcId="{40F94BAD-9DEC-431F-B010-0AF59750012E}" destId="{3BF4C3E0-523B-45F7-AE73-4EB82B421628}" srcOrd="1" destOrd="0" presId="urn:microsoft.com/office/officeart/2008/layout/PictureStrips"/>
    <dgm:cxn modelId="{43BAF577-F358-4690-8A7A-2405DA902312}" type="presParOf" srcId="{751B0008-22BC-4F11-9A3B-E588A073F626}" destId="{2D6571F1-9866-41E4-9B30-B5388198F90B}" srcOrd="3" destOrd="0" presId="urn:microsoft.com/office/officeart/2008/layout/PictureStrips"/>
    <dgm:cxn modelId="{550160A3-1A95-42E6-B664-D238203382AC}" type="presParOf" srcId="{751B0008-22BC-4F11-9A3B-E588A073F626}" destId="{27BE66CE-5FA3-4F3A-A77A-D4C0F95F8B7B}" srcOrd="4" destOrd="0" presId="urn:microsoft.com/office/officeart/2008/layout/PictureStrips"/>
    <dgm:cxn modelId="{BF1F6708-B983-4559-88AC-CB3F9961D24B}" type="presParOf" srcId="{27BE66CE-5FA3-4F3A-A77A-D4C0F95F8B7B}" destId="{61B0494A-FB2E-4D41-8098-78BB14124B0F}" srcOrd="0" destOrd="0" presId="urn:microsoft.com/office/officeart/2008/layout/PictureStrips"/>
    <dgm:cxn modelId="{CC78ECFE-630F-4C30-8600-9B1379C82FD2}" type="presParOf" srcId="{27BE66CE-5FA3-4F3A-A77A-D4C0F95F8B7B}" destId="{1EAA15FB-0A53-46B3-8C3D-F15B8BF0D580}" srcOrd="1" destOrd="0" presId="urn:microsoft.com/office/officeart/2008/layout/PictureStrips"/>
    <dgm:cxn modelId="{958BA5BA-5E60-40DA-B38F-D1B70B56E678}" type="presParOf" srcId="{751B0008-22BC-4F11-9A3B-E588A073F626}" destId="{7A2626AA-0DAA-481A-9909-E4E830CFA0AB}" srcOrd="5" destOrd="0" presId="urn:microsoft.com/office/officeart/2008/layout/PictureStrips"/>
    <dgm:cxn modelId="{0601548E-A42A-491C-9743-51D99A6C5843}" type="presParOf" srcId="{751B0008-22BC-4F11-9A3B-E588A073F626}" destId="{700929DF-ABE7-4FCE-A53B-ACF63214FD1B}" srcOrd="6" destOrd="0" presId="urn:microsoft.com/office/officeart/2008/layout/PictureStrips"/>
    <dgm:cxn modelId="{95014C6A-BEB6-46F0-8F8B-587A72232E1F}" type="presParOf" srcId="{700929DF-ABE7-4FCE-A53B-ACF63214FD1B}" destId="{A118F87D-177D-44A2-A020-0A6A4585287D}" srcOrd="0" destOrd="0" presId="urn:microsoft.com/office/officeart/2008/layout/PictureStrips"/>
    <dgm:cxn modelId="{7C3768AA-9BC5-4161-AF09-EDC36A855193}" type="presParOf" srcId="{700929DF-ABE7-4FCE-A53B-ACF63214FD1B}" destId="{AA2B780B-6AC8-4FA6-BE3A-6FF4BDA27764}" srcOrd="1" destOrd="0" presId="urn:microsoft.com/office/officeart/2008/layout/PictureStrips"/>
    <dgm:cxn modelId="{6E050507-E19A-4E40-A98F-6BF7612DAFF2}" type="presParOf" srcId="{751B0008-22BC-4F11-9A3B-E588A073F626}" destId="{D09C4487-FC71-45AE-A6B0-CEBF01284760}" srcOrd="7" destOrd="0" presId="urn:microsoft.com/office/officeart/2008/layout/PictureStrips"/>
    <dgm:cxn modelId="{96B6B9BF-12F7-4242-8458-8A798873B25D}" type="presParOf" srcId="{751B0008-22BC-4F11-9A3B-E588A073F626}" destId="{E9EFD96F-F05E-4032-B210-93B48FB93AF4}" srcOrd="8" destOrd="0" presId="urn:microsoft.com/office/officeart/2008/layout/PictureStrips"/>
    <dgm:cxn modelId="{631E8E3E-248F-42BF-A8E5-AA904CE4F2FB}" type="presParOf" srcId="{E9EFD96F-F05E-4032-B210-93B48FB93AF4}" destId="{673F4570-4FBB-4487-9B65-B6959D91B94C}" srcOrd="0" destOrd="0" presId="urn:microsoft.com/office/officeart/2008/layout/PictureStrips"/>
    <dgm:cxn modelId="{8C01DCDA-F608-483A-9C6F-7979F6935744}" type="presParOf" srcId="{E9EFD96F-F05E-4032-B210-93B48FB93AF4}" destId="{88F0008D-012A-40CE-962C-AC6DC1691237}" srcOrd="1" destOrd="0" presId="urn:microsoft.com/office/officeart/2008/layout/PictureStrips"/>
    <dgm:cxn modelId="{529C034D-0CDD-4861-B665-C2626DA2DC3A}" type="presParOf" srcId="{751B0008-22BC-4F11-9A3B-E588A073F626}" destId="{ACE8960B-8ABD-4704-8454-C3648075A2B3}" srcOrd="9" destOrd="0" presId="urn:microsoft.com/office/officeart/2008/layout/PictureStrips"/>
    <dgm:cxn modelId="{6971286B-6DFE-40BF-ABA2-6E347BD7AFAA}" type="presParOf" srcId="{751B0008-22BC-4F11-9A3B-E588A073F626}" destId="{632A8232-581C-45BF-97C0-36554D080F35}" srcOrd="10" destOrd="0" presId="urn:microsoft.com/office/officeart/2008/layout/PictureStrips"/>
    <dgm:cxn modelId="{594A5E66-964B-4C9A-AA84-DAD7296D7EBE}" type="presParOf" srcId="{632A8232-581C-45BF-97C0-36554D080F35}" destId="{F73FD9A2-0ACF-4B03-AA3E-9C69CAEA6F9D}" srcOrd="0" destOrd="0" presId="urn:microsoft.com/office/officeart/2008/layout/PictureStrips"/>
    <dgm:cxn modelId="{8A9C2881-014F-4357-A281-71FA5BF886AD}" type="presParOf" srcId="{632A8232-581C-45BF-97C0-36554D080F35}" destId="{F2444A2A-C97F-490C-96DF-9C31B0121D26}" srcOrd="1" destOrd="0" presId="urn:microsoft.com/office/officeart/2008/layout/PictureStrips"/>
    <dgm:cxn modelId="{16790945-498F-428E-82EA-F3C13945B73A}" type="presParOf" srcId="{751B0008-22BC-4F11-9A3B-E588A073F626}" destId="{00E20605-94F7-4A0E-9BD1-8C72D2DE42D2}" srcOrd="11" destOrd="0" presId="urn:microsoft.com/office/officeart/2008/layout/PictureStrips"/>
    <dgm:cxn modelId="{FB0A6DFB-35A4-4D59-87C1-51C0B3F59860}" type="presParOf" srcId="{751B0008-22BC-4F11-9A3B-E588A073F626}" destId="{C8120B0C-EAFE-4F10-974C-09F9F5EEE29A}" srcOrd="12" destOrd="0" presId="urn:microsoft.com/office/officeart/2008/layout/PictureStrips"/>
    <dgm:cxn modelId="{F26A593A-01F5-4589-8D9F-2EBC348BB243}" type="presParOf" srcId="{C8120B0C-EAFE-4F10-974C-09F9F5EEE29A}" destId="{604394DB-2585-47F3-98E1-C6D50C5C102C}" srcOrd="0" destOrd="0" presId="urn:microsoft.com/office/officeart/2008/layout/PictureStrips"/>
    <dgm:cxn modelId="{7F8D8EE6-1CD7-461F-B012-3403679D9C2A}" type="presParOf" srcId="{C8120B0C-EAFE-4F10-974C-09F9F5EEE29A}" destId="{34718DA6-3F9E-49EB-B939-CE4D4BCE8086}" srcOrd="1" destOrd="0" presId="urn:microsoft.com/office/officeart/2008/layout/PictureStrips"/>
    <dgm:cxn modelId="{510D9537-EA03-4DC9-A749-C4D359B13908}" type="presParOf" srcId="{751B0008-22BC-4F11-9A3B-E588A073F626}" destId="{49C76803-829B-428F-8AFF-17BA4E9669BA}" srcOrd="13" destOrd="0" presId="urn:microsoft.com/office/officeart/2008/layout/PictureStrips"/>
    <dgm:cxn modelId="{E8CC1748-75CD-4FD6-B1DB-4BA04F689DDF}" type="presParOf" srcId="{751B0008-22BC-4F11-9A3B-E588A073F626}" destId="{AAE77677-C75F-423C-9A24-B5764F3BA303}" srcOrd="14" destOrd="0" presId="urn:microsoft.com/office/officeart/2008/layout/PictureStrips"/>
    <dgm:cxn modelId="{9E5760C9-0AE2-427D-AB3B-6BADC7F17740}" type="presParOf" srcId="{AAE77677-C75F-423C-9A24-B5764F3BA303}" destId="{F0E9FEF5-7A64-4011-92ED-754C77D7F2C5}" srcOrd="0" destOrd="0" presId="urn:microsoft.com/office/officeart/2008/layout/PictureStrips"/>
    <dgm:cxn modelId="{45115141-B108-404F-8F74-572AD17F6939}" type="presParOf" srcId="{AAE77677-C75F-423C-9A24-B5764F3BA303}" destId="{9F35050F-960D-4103-9069-1F35B4F3E468}" srcOrd="1" destOrd="0" presId="urn:microsoft.com/office/officeart/2008/layout/PictureStrips"/>
    <dgm:cxn modelId="{C08F6F46-1D83-4658-9566-C148F4F431A1}" type="presParOf" srcId="{751B0008-22BC-4F11-9A3B-E588A073F626}" destId="{D29220C4-66D7-426C-BAE0-2A1CBE83EB7B}" srcOrd="15" destOrd="0" presId="urn:microsoft.com/office/officeart/2008/layout/PictureStrips"/>
    <dgm:cxn modelId="{BF3233E3-AF55-4CE9-969B-8C09CF791350}" type="presParOf" srcId="{751B0008-22BC-4F11-9A3B-E588A073F626}" destId="{306DC80E-6E96-49D6-BB15-8083252913E3}" srcOrd="16" destOrd="0" presId="urn:microsoft.com/office/officeart/2008/layout/PictureStrips"/>
    <dgm:cxn modelId="{51B812C5-DEBB-42A3-AC9C-0247DA4161A9}" type="presParOf" srcId="{306DC80E-6E96-49D6-BB15-8083252913E3}" destId="{2479B89D-815B-43B7-81B4-35BAC045B4C6}" srcOrd="0" destOrd="0" presId="urn:microsoft.com/office/officeart/2008/layout/PictureStrips"/>
    <dgm:cxn modelId="{7CD99D75-085F-44A1-A64C-CA4B1C4A0A50}" type="presParOf" srcId="{306DC80E-6E96-49D6-BB15-8083252913E3}" destId="{75669B43-5A22-4609-9F4B-BA6281A36A50}" srcOrd="1" destOrd="0" presId="urn:microsoft.com/office/officeart/2008/layout/PictureStrips"/>
    <dgm:cxn modelId="{72CFBF58-529E-46D0-8945-710CF17D6C16}" type="presParOf" srcId="{751B0008-22BC-4F11-9A3B-E588A073F626}" destId="{49F843E5-E450-4C1C-8A4E-8F4CC6C2EAB3}" srcOrd="17" destOrd="0" presId="urn:microsoft.com/office/officeart/2008/layout/PictureStrips"/>
    <dgm:cxn modelId="{838578F7-B95E-4C4F-A2CE-19A428CCD144}" type="presParOf" srcId="{751B0008-22BC-4F11-9A3B-E588A073F626}" destId="{B88630AE-1AC3-4792-BCB2-7EEA2B1ECEC2}" srcOrd="18" destOrd="0" presId="urn:microsoft.com/office/officeart/2008/layout/PictureStrips"/>
    <dgm:cxn modelId="{36812981-437B-499D-AB2B-8E2318015200}" type="presParOf" srcId="{B88630AE-1AC3-4792-BCB2-7EEA2B1ECEC2}" destId="{3C06547E-716C-4D0E-AE15-28E8EF28376B}" srcOrd="0" destOrd="0" presId="urn:microsoft.com/office/officeart/2008/layout/PictureStrips"/>
    <dgm:cxn modelId="{C2CC9D8D-596E-4339-BBC5-36A0A7144616}" type="presParOf" srcId="{B88630AE-1AC3-4792-BCB2-7EEA2B1ECEC2}" destId="{31EB2B64-EEEA-47AC-B9CA-9BC39179BEE8}" srcOrd="1" destOrd="0" presId="urn:microsoft.com/office/officeart/2008/layout/PictureStrips"/>
    <dgm:cxn modelId="{7A87EE63-E1C1-437C-AFB2-7CAAA8656FD1}" type="presParOf" srcId="{751B0008-22BC-4F11-9A3B-E588A073F626}" destId="{914AB046-6207-4DAD-A2EF-A8BB8E219C05}" srcOrd="19" destOrd="0" presId="urn:microsoft.com/office/officeart/2008/layout/PictureStrips"/>
    <dgm:cxn modelId="{9E1BFB3A-ACAF-4D72-A994-7A678B146D5A}" type="presParOf" srcId="{751B0008-22BC-4F11-9A3B-E588A073F626}" destId="{090184E9-4B26-42DF-97A7-65080BAC684B}" srcOrd="20" destOrd="0" presId="urn:microsoft.com/office/officeart/2008/layout/PictureStrips"/>
    <dgm:cxn modelId="{28E30AF8-0077-43A4-9570-416506F1CA99}" type="presParOf" srcId="{090184E9-4B26-42DF-97A7-65080BAC684B}" destId="{58FF9E53-B05D-44FF-B129-B05F6A1EB199}" srcOrd="0" destOrd="0" presId="urn:microsoft.com/office/officeart/2008/layout/PictureStrips"/>
    <dgm:cxn modelId="{725F2DEA-C14E-4172-9AFB-DA0963BAF9C2}" type="presParOf" srcId="{090184E9-4B26-42DF-97A7-65080BAC684B}" destId="{49E2981A-B3B0-427D-B77B-DC0C7D5D7783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F4E5F33-8C5D-4348-BC5E-5920F91082C0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292C78-0ADC-4853-8001-38D611D91A25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E7AEBD-5BAF-44B4-BA2C-E75179395DB8}" type="parTrans" cxnId="{725021A0-6C80-4ACF-8823-E9C68BD137A7}">
      <dgm:prSet/>
      <dgm:spPr/>
      <dgm:t>
        <a:bodyPr/>
        <a:lstStyle/>
        <a:p>
          <a:endParaRPr lang="ru-RU"/>
        </a:p>
      </dgm:t>
    </dgm:pt>
    <dgm:pt modelId="{0050E553-D2F1-4F35-9E14-8884354C97D6}" type="sibTrans" cxnId="{725021A0-6C80-4ACF-8823-E9C68BD137A7}">
      <dgm:prSet/>
      <dgm:spPr/>
      <dgm:t>
        <a:bodyPr/>
        <a:lstStyle/>
        <a:p>
          <a:endParaRPr lang="ru-RU"/>
        </a:p>
      </dgm:t>
    </dgm:pt>
    <dgm:pt modelId="{27691894-8562-4A86-A0EF-006E6CA7EF57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Увеличение доли не сырьевой продукции на 5%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9914D1-376D-418D-8DCD-311D59EA83C1}" type="parTrans" cxnId="{D093AC1D-3F8D-4FDF-800F-DC5A6E17ADFC}">
      <dgm:prSet/>
      <dgm:spPr/>
      <dgm:t>
        <a:bodyPr/>
        <a:lstStyle/>
        <a:p>
          <a:endParaRPr lang="ru-RU"/>
        </a:p>
      </dgm:t>
    </dgm:pt>
    <dgm:pt modelId="{130D08FC-81FF-4417-ABF9-D696950BD561}" type="sibTrans" cxnId="{D093AC1D-3F8D-4FDF-800F-DC5A6E17ADFC}">
      <dgm:prSet/>
      <dgm:spPr/>
      <dgm:t>
        <a:bodyPr/>
        <a:lstStyle/>
        <a:p>
          <a:endParaRPr lang="ru-RU"/>
        </a:p>
      </dgm:t>
    </dgm:pt>
    <dgm:pt modelId="{6DEEE147-E3BD-43B1-8184-19659390A9DE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Увеличение добавленной стоимости на 50%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49C5B9-9BDE-4375-BF65-2E111491E8F6}" type="parTrans" cxnId="{01DBB6B2-1FCF-4AF0-8487-E7B8241F1532}">
      <dgm:prSet/>
      <dgm:spPr/>
      <dgm:t>
        <a:bodyPr/>
        <a:lstStyle/>
        <a:p>
          <a:endParaRPr lang="ru-RU"/>
        </a:p>
      </dgm:t>
    </dgm:pt>
    <dgm:pt modelId="{0603C960-DB6E-451B-8F35-794182C3AE02}" type="sibTrans" cxnId="{01DBB6B2-1FCF-4AF0-8487-E7B8241F1532}">
      <dgm:prSet/>
      <dgm:spPr/>
      <dgm:t>
        <a:bodyPr/>
        <a:lstStyle/>
        <a:p>
          <a:endParaRPr lang="ru-RU"/>
        </a:p>
      </dgm:t>
    </dgm:pt>
    <dgm:pt modelId="{67D98251-A383-46B0-BCB7-4221C99BBCBA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Увеличение уровня  передела продукции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373595-88B6-451C-8265-83A2434DD942}" type="parTrans" cxnId="{0494B23A-35A8-4EB0-8FE6-C2C8C89D9DE7}">
      <dgm:prSet/>
      <dgm:spPr/>
      <dgm:t>
        <a:bodyPr/>
        <a:lstStyle/>
        <a:p>
          <a:endParaRPr lang="ru-RU"/>
        </a:p>
      </dgm:t>
    </dgm:pt>
    <dgm:pt modelId="{9402ACD9-C420-4B3E-905A-1649B47078DC}" type="sibTrans" cxnId="{0494B23A-35A8-4EB0-8FE6-C2C8C89D9DE7}">
      <dgm:prSet/>
      <dgm:spPr/>
      <dgm:t>
        <a:bodyPr/>
        <a:lstStyle/>
        <a:p>
          <a:endParaRPr lang="ru-RU"/>
        </a:p>
      </dgm:t>
    </dgm:pt>
    <dgm:pt modelId="{5A4249A0-376F-4D97-B877-1B68B1A977B8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Повышение производительности труда в 2 раза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877255-9583-4311-83B4-05D064247277}" type="parTrans" cxnId="{839D9D69-171A-4507-A4B5-2739036E4F2D}">
      <dgm:prSet/>
      <dgm:spPr/>
      <dgm:t>
        <a:bodyPr/>
        <a:lstStyle/>
        <a:p>
          <a:endParaRPr lang="ru-RU"/>
        </a:p>
      </dgm:t>
    </dgm:pt>
    <dgm:pt modelId="{B5AC0BD3-7DCF-4EA1-BCC0-DAAF650734AF}" type="sibTrans" cxnId="{839D9D69-171A-4507-A4B5-2739036E4F2D}">
      <dgm:prSet/>
      <dgm:spPr/>
      <dgm:t>
        <a:bodyPr/>
        <a:lstStyle/>
        <a:p>
          <a:endParaRPr lang="ru-RU"/>
        </a:p>
      </dgm:t>
    </dgm:pt>
    <dgm:pt modelId="{0636B821-0DA3-4A27-8103-FD411F69FABD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Повышение инвестиционной привлекательности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78550F-7334-4DC8-BB10-0264AFD23DBE}" type="parTrans" cxnId="{C6476239-2BEA-43F5-B982-560BB4DE0D18}">
      <dgm:prSet/>
      <dgm:spPr/>
      <dgm:t>
        <a:bodyPr/>
        <a:lstStyle/>
        <a:p>
          <a:endParaRPr lang="ru-RU"/>
        </a:p>
      </dgm:t>
    </dgm:pt>
    <dgm:pt modelId="{9A8A6B91-C584-4820-9EAB-B9E3D8B147F8}" type="sibTrans" cxnId="{C6476239-2BEA-43F5-B982-560BB4DE0D18}">
      <dgm:prSet/>
      <dgm:spPr/>
      <dgm:t>
        <a:bodyPr/>
        <a:lstStyle/>
        <a:p>
          <a:endParaRPr lang="ru-RU"/>
        </a:p>
      </dgm:t>
    </dgm:pt>
    <dgm:pt modelId="{97AF91A5-ACA5-49A4-AA6C-F30677D1A699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Повышение качества услуг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E328FA-B42F-46E7-92CD-26E6E05FA5E9}" type="parTrans" cxnId="{0699DE1B-094E-41B7-9FEE-F1D16943DFD2}">
      <dgm:prSet/>
      <dgm:spPr/>
      <dgm:t>
        <a:bodyPr/>
        <a:lstStyle/>
        <a:p>
          <a:endParaRPr lang="ru-RU"/>
        </a:p>
      </dgm:t>
    </dgm:pt>
    <dgm:pt modelId="{5F5BA989-76B1-40CC-AEEC-B734F7E85E1D}" type="sibTrans" cxnId="{0699DE1B-094E-41B7-9FEE-F1D16943DFD2}">
      <dgm:prSet/>
      <dgm:spPr/>
      <dgm:t>
        <a:bodyPr/>
        <a:lstStyle/>
        <a:p>
          <a:endParaRPr lang="ru-RU"/>
        </a:p>
      </dgm:t>
    </dgm:pt>
    <dgm:pt modelId="{EB6C370C-5676-46A8-8D59-E63C80A5364B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Сохранение и развитие  традиционных для экономики района отраслей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27A68-D6F8-45E4-8023-54CC52DD50BE}" type="parTrans" cxnId="{3AFAF466-E038-46E7-AFB5-AF2CA864268D}">
      <dgm:prSet/>
      <dgm:spPr/>
      <dgm:t>
        <a:bodyPr/>
        <a:lstStyle/>
        <a:p>
          <a:endParaRPr lang="ru-RU"/>
        </a:p>
      </dgm:t>
    </dgm:pt>
    <dgm:pt modelId="{771DA799-29ED-405F-8D78-6D58994522F6}" type="sibTrans" cxnId="{3AFAF466-E038-46E7-AFB5-AF2CA864268D}">
      <dgm:prSet/>
      <dgm:spPr/>
      <dgm:t>
        <a:bodyPr/>
        <a:lstStyle/>
        <a:p>
          <a:endParaRPr lang="ru-RU"/>
        </a:p>
      </dgm:t>
    </dgm:pt>
    <dgm:pt modelId="{21DE1CA1-6311-4845-99F8-7F105D7D5CAE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0CF7F4-BDFC-4546-B2A2-6954EB7AA33F}" type="parTrans" cxnId="{570BD9B7-4B80-4E17-860D-D55564C6A935}">
      <dgm:prSet/>
      <dgm:spPr/>
      <dgm:t>
        <a:bodyPr/>
        <a:lstStyle/>
        <a:p>
          <a:endParaRPr lang="ru-RU"/>
        </a:p>
      </dgm:t>
    </dgm:pt>
    <dgm:pt modelId="{BC614057-6494-493D-8E07-817D3A051D4B}" type="sibTrans" cxnId="{570BD9B7-4B80-4E17-860D-D55564C6A935}">
      <dgm:prSet/>
      <dgm:spPr/>
      <dgm:t>
        <a:bodyPr/>
        <a:lstStyle/>
        <a:p>
          <a:endParaRPr lang="ru-RU"/>
        </a:p>
      </dgm:t>
    </dgm:pt>
    <dgm:pt modelId="{9EBD72A9-EEBE-479A-ABE2-150AC1AC2B50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B141C8D-B538-4253-9662-E55953CD159A}" type="sibTrans" cxnId="{954AA545-69DB-4A80-B5A9-77063091F46D}">
      <dgm:prSet/>
      <dgm:spPr/>
      <dgm:t>
        <a:bodyPr/>
        <a:lstStyle/>
        <a:p>
          <a:endParaRPr lang="ru-RU"/>
        </a:p>
      </dgm:t>
    </dgm:pt>
    <dgm:pt modelId="{8A9B7D54-10AA-4AFE-AFA0-2D6CF2828730}" type="parTrans" cxnId="{954AA545-69DB-4A80-B5A9-77063091F46D}">
      <dgm:prSet/>
      <dgm:spPr/>
      <dgm:t>
        <a:bodyPr/>
        <a:lstStyle/>
        <a:p>
          <a:endParaRPr lang="ru-RU"/>
        </a:p>
      </dgm:t>
    </dgm:pt>
    <dgm:pt modelId="{BD262403-CB97-4FC9-9477-D4B4B2119B1B}" type="pres">
      <dgm:prSet presAssocID="{FF4E5F33-8C5D-4348-BC5E-5920F91082C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84FD49B-90FF-4527-B28D-9318EE6DC1CD}" type="pres">
      <dgm:prSet presAssocID="{FD292C78-0ADC-4853-8001-38D611D91A25}" presName="composite" presStyleCnt="0"/>
      <dgm:spPr/>
    </dgm:pt>
    <dgm:pt modelId="{746056EF-2ED3-4777-BF4B-13294DBBE445}" type="pres">
      <dgm:prSet presAssocID="{FD292C78-0ADC-4853-8001-38D611D91A25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DC8E91-1406-4A41-B034-55C7F8C1DCC3}" type="pres">
      <dgm:prSet presAssocID="{FD292C78-0ADC-4853-8001-38D611D91A25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E1F4FF-9486-4FFB-B5E6-6DB82FB70673}" type="pres">
      <dgm:prSet presAssocID="{0050E553-D2F1-4F35-9E14-8884354C97D6}" presName="sp" presStyleCnt="0"/>
      <dgm:spPr/>
    </dgm:pt>
    <dgm:pt modelId="{02EE5B6B-3FAE-4C7F-BFB3-3BFDA58CFE65}" type="pres">
      <dgm:prSet presAssocID="{21DE1CA1-6311-4845-99F8-7F105D7D5CAE}" presName="composite" presStyleCnt="0"/>
      <dgm:spPr/>
    </dgm:pt>
    <dgm:pt modelId="{D079BDFE-A2F0-45A4-AE82-3EE97F40E24C}" type="pres">
      <dgm:prSet presAssocID="{21DE1CA1-6311-4845-99F8-7F105D7D5CAE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0728A3-83B8-40CF-AA25-6CA27A729D19}" type="pres">
      <dgm:prSet presAssocID="{21DE1CA1-6311-4845-99F8-7F105D7D5CAE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A933F2-8973-4EF0-9AF2-FCB546773AC1}" type="pres">
      <dgm:prSet presAssocID="{BC614057-6494-493D-8E07-817D3A051D4B}" presName="sp" presStyleCnt="0"/>
      <dgm:spPr/>
    </dgm:pt>
    <dgm:pt modelId="{0F03C903-C8CD-44BA-9D3D-EFFCA4670C23}" type="pres">
      <dgm:prSet presAssocID="{9EBD72A9-EEBE-479A-ABE2-150AC1AC2B50}" presName="composite" presStyleCnt="0"/>
      <dgm:spPr/>
    </dgm:pt>
    <dgm:pt modelId="{FE77BC75-0A82-45DD-8BB8-ACCA974F4237}" type="pres">
      <dgm:prSet presAssocID="{9EBD72A9-EEBE-479A-ABE2-150AC1AC2B50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73634B-C195-4351-A5CC-7D9B3B687B53}" type="pres">
      <dgm:prSet presAssocID="{9EBD72A9-EEBE-479A-ABE2-150AC1AC2B50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70BD9B7-4B80-4E17-860D-D55564C6A935}" srcId="{FF4E5F33-8C5D-4348-BC5E-5920F91082C0}" destId="{21DE1CA1-6311-4845-99F8-7F105D7D5CAE}" srcOrd="1" destOrd="0" parTransId="{670CF7F4-BDFC-4546-B2A2-6954EB7AA33F}" sibTransId="{BC614057-6494-493D-8E07-817D3A051D4B}"/>
    <dgm:cxn modelId="{68400318-3F3F-4177-BF97-D52C59C89280}" type="presOf" srcId="{67D98251-A383-46B0-BCB7-4221C99BBCBA}" destId="{190728A3-83B8-40CF-AA25-6CA27A729D19}" srcOrd="0" destOrd="1" presId="urn:microsoft.com/office/officeart/2005/8/layout/chevron2"/>
    <dgm:cxn modelId="{954AA545-69DB-4A80-B5A9-77063091F46D}" srcId="{FF4E5F33-8C5D-4348-BC5E-5920F91082C0}" destId="{9EBD72A9-EEBE-479A-ABE2-150AC1AC2B50}" srcOrd="2" destOrd="0" parTransId="{8A9B7D54-10AA-4AFE-AFA0-2D6CF2828730}" sibTransId="{4B141C8D-B538-4253-9662-E55953CD159A}"/>
    <dgm:cxn modelId="{0494B23A-35A8-4EB0-8FE6-C2C8C89D9DE7}" srcId="{21DE1CA1-6311-4845-99F8-7F105D7D5CAE}" destId="{67D98251-A383-46B0-BCB7-4221C99BBCBA}" srcOrd="1" destOrd="0" parTransId="{7B373595-88B6-451C-8265-83A2434DD942}" sibTransId="{9402ACD9-C420-4B3E-905A-1649B47078DC}"/>
    <dgm:cxn modelId="{29EB82A9-49A2-4AC6-A189-B5D187640D88}" type="presOf" srcId="{FD292C78-0ADC-4853-8001-38D611D91A25}" destId="{746056EF-2ED3-4777-BF4B-13294DBBE445}" srcOrd="0" destOrd="0" presId="urn:microsoft.com/office/officeart/2005/8/layout/chevron2"/>
    <dgm:cxn modelId="{BF30907D-E076-4029-A5A4-60083CCE67A9}" type="presOf" srcId="{97AF91A5-ACA5-49A4-AA6C-F30677D1A699}" destId="{B873634B-C195-4351-A5CC-7D9B3B687B53}" srcOrd="0" destOrd="1" presId="urn:microsoft.com/office/officeart/2005/8/layout/chevron2"/>
    <dgm:cxn modelId="{EFD5554D-557A-41E0-965B-FB3B4D354A7C}" type="presOf" srcId="{9EBD72A9-EEBE-479A-ABE2-150AC1AC2B50}" destId="{FE77BC75-0A82-45DD-8BB8-ACCA974F4237}" srcOrd="0" destOrd="0" presId="urn:microsoft.com/office/officeart/2005/8/layout/chevron2"/>
    <dgm:cxn modelId="{B6041C2C-0945-4096-B60B-B5175F99C34B}" type="presOf" srcId="{5A4249A0-376F-4D97-B877-1B68B1A977B8}" destId="{190728A3-83B8-40CF-AA25-6CA27A729D19}" srcOrd="0" destOrd="2" presId="urn:microsoft.com/office/officeart/2005/8/layout/chevron2"/>
    <dgm:cxn modelId="{4D19FB7E-5168-4DEB-9262-D4C23DB7F300}" type="presOf" srcId="{EB6C370C-5676-46A8-8D59-E63C80A5364B}" destId="{AEDC8E91-1406-4A41-B034-55C7F8C1DCC3}" srcOrd="0" destOrd="0" presId="urn:microsoft.com/office/officeart/2005/8/layout/chevron2"/>
    <dgm:cxn modelId="{E8A17425-C24C-48D8-9035-8079AF354356}" type="presOf" srcId="{0636B821-0DA3-4A27-8103-FD411F69FABD}" destId="{B873634B-C195-4351-A5CC-7D9B3B687B53}" srcOrd="0" destOrd="0" presId="urn:microsoft.com/office/officeart/2005/8/layout/chevron2"/>
    <dgm:cxn modelId="{C11DBADE-5F92-4134-920F-DDF4B6E96941}" type="presOf" srcId="{6DEEE147-E3BD-43B1-8184-19659390A9DE}" destId="{190728A3-83B8-40CF-AA25-6CA27A729D19}" srcOrd="0" destOrd="0" presId="urn:microsoft.com/office/officeart/2005/8/layout/chevron2"/>
    <dgm:cxn modelId="{839D9D69-171A-4507-A4B5-2739036E4F2D}" srcId="{21DE1CA1-6311-4845-99F8-7F105D7D5CAE}" destId="{5A4249A0-376F-4D97-B877-1B68B1A977B8}" srcOrd="2" destOrd="0" parTransId="{A0877255-9583-4311-83B4-05D064247277}" sibTransId="{B5AC0BD3-7DCF-4EA1-BCC0-DAAF650734AF}"/>
    <dgm:cxn modelId="{725021A0-6C80-4ACF-8823-E9C68BD137A7}" srcId="{FF4E5F33-8C5D-4348-BC5E-5920F91082C0}" destId="{FD292C78-0ADC-4853-8001-38D611D91A25}" srcOrd="0" destOrd="0" parTransId="{E0E7AEBD-5BAF-44B4-BA2C-E75179395DB8}" sibTransId="{0050E553-D2F1-4F35-9E14-8884354C97D6}"/>
    <dgm:cxn modelId="{0699DE1B-094E-41B7-9FEE-F1D16943DFD2}" srcId="{9EBD72A9-EEBE-479A-ABE2-150AC1AC2B50}" destId="{97AF91A5-ACA5-49A4-AA6C-F30677D1A699}" srcOrd="1" destOrd="0" parTransId="{CBE328FA-B42F-46E7-92CD-26E6E05FA5E9}" sibTransId="{5F5BA989-76B1-40CC-AEEC-B734F7E85E1D}"/>
    <dgm:cxn modelId="{3AFAF466-E038-46E7-AFB5-AF2CA864268D}" srcId="{FD292C78-0ADC-4853-8001-38D611D91A25}" destId="{EB6C370C-5676-46A8-8D59-E63C80A5364B}" srcOrd="0" destOrd="0" parTransId="{92E27A68-D6F8-45E4-8023-54CC52DD50BE}" sibTransId="{771DA799-29ED-405F-8D78-6D58994522F6}"/>
    <dgm:cxn modelId="{C6476239-2BEA-43F5-B982-560BB4DE0D18}" srcId="{9EBD72A9-EEBE-479A-ABE2-150AC1AC2B50}" destId="{0636B821-0DA3-4A27-8103-FD411F69FABD}" srcOrd="0" destOrd="0" parTransId="{9F78550F-7334-4DC8-BB10-0264AFD23DBE}" sibTransId="{9A8A6B91-C584-4820-9EAB-B9E3D8B147F8}"/>
    <dgm:cxn modelId="{E47AE691-4111-4815-9FC5-53CA51ADF7C1}" type="presOf" srcId="{FF4E5F33-8C5D-4348-BC5E-5920F91082C0}" destId="{BD262403-CB97-4FC9-9477-D4B4B2119B1B}" srcOrd="0" destOrd="0" presId="urn:microsoft.com/office/officeart/2005/8/layout/chevron2"/>
    <dgm:cxn modelId="{D093AC1D-3F8D-4FDF-800F-DC5A6E17ADFC}" srcId="{FD292C78-0ADC-4853-8001-38D611D91A25}" destId="{27691894-8562-4A86-A0EF-006E6CA7EF57}" srcOrd="1" destOrd="0" parTransId="{0B9914D1-376D-418D-8DCD-311D59EA83C1}" sibTransId="{130D08FC-81FF-4417-ABF9-D696950BD561}"/>
    <dgm:cxn modelId="{56D977DB-55D3-4F6A-8836-EA4D1D7998FF}" type="presOf" srcId="{27691894-8562-4A86-A0EF-006E6CA7EF57}" destId="{AEDC8E91-1406-4A41-B034-55C7F8C1DCC3}" srcOrd="0" destOrd="1" presId="urn:microsoft.com/office/officeart/2005/8/layout/chevron2"/>
    <dgm:cxn modelId="{01DBB6B2-1FCF-4AF0-8487-E7B8241F1532}" srcId="{21DE1CA1-6311-4845-99F8-7F105D7D5CAE}" destId="{6DEEE147-E3BD-43B1-8184-19659390A9DE}" srcOrd="0" destOrd="0" parTransId="{6E49C5B9-9BDE-4375-BF65-2E111491E8F6}" sibTransId="{0603C960-DB6E-451B-8F35-794182C3AE02}"/>
    <dgm:cxn modelId="{141B8B43-FB6F-4C2E-9637-02F4CC5485E6}" type="presOf" srcId="{21DE1CA1-6311-4845-99F8-7F105D7D5CAE}" destId="{D079BDFE-A2F0-45A4-AE82-3EE97F40E24C}" srcOrd="0" destOrd="0" presId="urn:microsoft.com/office/officeart/2005/8/layout/chevron2"/>
    <dgm:cxn modelId="{FC266A60-3BAE-4B28-8507-D461D8F25976}" type="presParOf" srcId="{BD262403-CB97-4FC9-9477-D4B4B2119B1B}" destId="{584FD49B-90FF-4527-B28D-9318EE6DC1CD}" srcOrd="0" destOrd="0" presId="urn:microsoft.com/office/officeart/2005/8/layout/chevron2"/>
    <dgm:cxn modelId="{70B8A361-8AC3-40A6-8789-0D6361D5EB21}" type="presParOf" srcId="{584FD49B-90FF-4527-B28D-9318EE6DC1CD}" destId="{746056EF-2ED3-4777-BF4B-13294DBBE445}" srcOrd="0" destOrd="0" presId="urn:microsoft.com/office/officeart/2005/8/layout/chevron2"/>
    <dgm:cxn modelId="{EA0EFCD0-F7F1-498A-9830-AE724C607537}" type="presParOf" srcId="{584FD49B-90FF-4527-B28D-9318EE6DC1CD}" destId="{AEDC8E91-1406-4A41-B034-55C7F8C1DCC3}" srcOrd="1" destOrd="0" presId="urn:microsoft.com/office/officeart/2005/8/layout/chevron2"/>
    <dgm:cxn modelId="{086A09A1-6763-4EC9-B5BE-4D623BCEA682}" type="presParOf" srcId="{BD262403-CB97-4FC9-9477-D4B4B2119B1B}" destId="{4FE1F4FF-9486-4FFB-B5E6-6DB82FB70673}" srcOrd="1" destOrd="0" presId="urn:microsoft.com/office/officeart/2005/8/layout/chevron2"/>
    <dgm:cxn modelId="{6977C008-8891-44DD-A234-8637F8455087}" type="presParOf" srcId="{BD262403-CB97-4FC9-9477-D4B4B2119B1B}" destId="{02EE5B6B-3FAE-4C7F-BFB3-3BFDA58CFE65}" srcOrd="2" destOrd="0" presId="urn:microsoft.com/office/officeart/2005/8/layout/chevron2"/>
    <dgm:cxn modelId="{20344EF3-D483-45F3-9D7C-FD37C992E68C}" type="presParOf" srcId="{02EE5B6B-3FAE-4C7F-BFB3-3BFDA58CFE65}" destId="{D079BDFE-A2F0-45A4-AE82-3EE97F40E24C}" srcOrd="0" destOrd="0" presId="urn:microsoft.com/office/officeart/2005/8/layout/chevron2"/>
    <dgm:cxn modelId="{50726FEF-70DE-4F86-AC17-797959CDCFD0}" type="presParOf" srcId="{02EE5B6B-3FAE-4C7F-BFB3-3BFDA58CFE65}" destId="{190728A3-83B8-40CF-AA25-6CA27A729D19}" srcOrd="1" destOrd="0" presId="urn:microsoft.com/office/officeart/2005/8/layout/chevron2"/>
    <dgm:cxn modelId="{090A497F-D811-472F-ABFC-7064F6858057}" type="presParOf" srcId="{BD262403-CB97-4FC9-9477-D4B4B2119B1B}" destId="{C1A933F2-8973-4EF0-9AF2-FCB546773AC1}" srcOrd="3" destOrd="0" presId="urn:microsoft.com/office/officeart/2005/8/layout/chevron2"/>
    <dgm:cxn modelId="{779B4587-0C15-4210-86FC-B2F7DE625FF9}" type="presParOf" srcId="{BD262403-CB97-4FC9-9477-D4B4B2119B1B}" destId="{0F03C903-C8CD-44BA-9D3D-EFFCA4670C23}" srcOrd="4" destOrd="0" presId="urn:microsoft.com/office/officeart/2005/8/layout/chevron2"/>
    <dgm:cxn modelId="{5C6F63BE-B4CB-49C5-B24C-68C1CF8835BE}" type="presParOf" srcId="{0F03C903-C8CD-44BA-9D3D-EFFCA4670C23}" destId="{FE77BC75-0A82-45DD-8BB8-ACCA974F4237}" srcOrd="0" destOrd="0" presId="urn:microsoft.com/office/officeart/2005/8/layout/chevron2"/>
    <dgm:cxn modelId="{19079CFC-27EA-4F2A-A80D-7644D41D661C}" type="presParOf" srcId="{0F03C903-C8CD-44BA-9D3D-EFFCA4670C23}" destId="{B873634B-C195-4351-A5CC-7D9B3B687B5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F4E5F33-8C5D-4348-BC5E-5920F91082C0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292C78-0ADC-4853-8001-38D611D91A25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E7AEBD-5BAF-44B4-BA2C-E75179395DB8}" type="parTrans" cxnId="{725021A0-6C80-4ACF-8823-E9C68BD137A7}">
      <dgm:prSet/>
      <dgm:spPr/>
      <dgm:t>
        <a:bodyPr/>
        <a:lstStyle/>
        <a:p>
          <a:endParaRPr lang="ru-RU"/>
        </a:p>
      </dgm:t>
    </dgm:pt>
    <dgm:pt modelId="{0050E553-D2F1-4F35-9E14-8884354C97D6}" type="sibTrans" cxnId="{725021A0-6C80-4ACF-8823-E9C68BD137A7}">
      <dgm:prSet/>
      <dgm:spPr/>
      <dgm:t>
        <a:bodyPr/>
        <a:lstStyle/>
        <a:p>
          <a:endParaRPr lang="ru-RU"/>
        </a:p>
      </dgm:t>
    </dgm:pt>
    <dgm:pt modelId="{27691894-8562-4A86-A0EF-006E6CA7EF57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marL="180975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 Увеличение уровня  использования попутного нефтяного газа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9914D1-376D-418D-8DCD-311D59EA83C1}" type="parTrans" cxnId="{D093AC1D-3F8D-4FDF-800F-DC5A6E17ADFC}">
      <dgm:prSet/>
      <dgm:spPr/>
      <dgm:t>
        <a:bodyPr/>
        <a:lstStyle/>
        <a:p>
          <a:endParaRPr lang="ru-RU"/>
        </a:p>
      </dgm:t>
    </dgm:pt>
    <dgm:pt modelId="{130D08FC-81FF-4417-ABF9-D696950BD561}" type="sibTrans" cxnId="{D093AC1D-3F8D-4FDF-800F-DC5A6E17ADFC}">
      <dgm:prSet/>
      <dgm:spPr/>
      <dgm:t>
        <a:bodyPr/>
        <a:lstStyle/>
        <a:p>
          <a:endParaRPr lang="ru-RU"/>
        </a:p>
      </dgm:t>
    </dgm:pt>
    <dgm:pt modelId="{0636B821-0DA3-4A27-8103-FD411F69FABD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Открытие новых образовательных направлений  в области наукоемкого производства на базе АГНИ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78550F-7334-4DC8-BB10-0264AFD23DBE}" type="parTrans" cxnId="{C6476239-2BEA-43F5-B982-560BB4DE0D18}">
      <dgm:prSet/>
      <dgm:spPr/>
      <dgm:t>
        <a:bodyPr/>
        <a:lstStyle/>
        <a:p>
          <a:endParaRPr lang="ru-RU"/>
        </a:p>
      </dgm:t>
    </dgm:pt>
    <dgm:pt modelId="{9A8A6B91-C584-4820-9EAB-B9E3D8B147F8}" type="sibTrans" cxnId="{C6476239-2BEA-43F5-B982-560BB4DE0D18}">
      <dgm:prSet/>
      <dgm:spPr/>
      <dgm:t>
        <a:bodyPr/>
        <a:lstStyle/>
        <a:p>
          <a:endParaRPr lang="ru-RU"/>
        </a:p>
      </dgm:t>
    </dgm:pt>
    <dgm:pt modelId="{EB6C370C-5676-46A8-8D59-E63C80A5364B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marL="171450" indent="0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 Развитие нефтегазодобывающего производства с учетом истощения запасов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27A68-D6F8-45E4-8023-54CC52DD50BE}" type="parTrans" cxnId="{3AFAF466-E038-46E7-AFB5-AF2CA864268D}">
      <dgm:prSet/>
      <dgm:spPr/>
      <dgm:t>
        <a:bodyPr/>
        <a:lstStyle/>
        <a:p>
          <a:endParaRPr lang="ru-RU"/>
        </a:p>
      </dgm:t>
    </dgm:pt>
    <dgm:pt modelId="{771DA799-29ED-405F-8D78-6D58994522F6}" type="sibTrans" cxnId="{3AFAF466-E038-46E7-AFB5-AF2CA864268D}">
      <dgm:prSet/>
      <dgm:spPr/>
      <dgm:t>
        <a:bodyPr/>
        <a:lstStyle/>
        <a:p>
          <a:endParaRPr lang="ru-RU"/>
        </a:p>
      </dgm:t>
    </dgm:pt>
    <dgm:pt modelId="{21DE1CA1-6311-4845-99F8-7F105D7D5CAE}">
      <dgm:prSet phldrT="[Текст]" custT="1"/>
      <dgm:spPr>
        <a:solidFill>
          <a:schemeClr val="accent3">
            <a:lumMod val="40000"/>
            <a:lumOff val="6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0CF7F4-BDFC-4546-B2A2-6954EB7AA33F}" type="parTrans" cxnId="{570BD9B7-4B80-4E17-860D-D55564C6A935}">
      <dgm:prSet/>
      <dgm:spPr/>
      <dgm:t>
        <a:bodyPr/>
        <a:lstStyle/>
        <a:p>
          <a:endParaRPr lang="ru-RU"/>
        </a:p>
      </dgm:t>
    </dgm:pt>
    <dgm:pt modelId="{BC614057-6494-493D-8E07-817D3A051D4B}" type="sibTrans" cxnId="{570BD9B7-4B80-4E17-860D-D55564C6A935}">
      <dgm:prSet/>
      <dgm:spPr/>
      <dgm:t>
        <a:bodyPr/>
        <a:lstStyle/>
        <a:p>
          <a:endParaRPr lang="ru-RU"/>
        </a:p>
      </dgm:t>
    </dgm:pt>
    <dgm:pt modelId="{9EBD72A9-EEBE-479A-ABE2-150AC1AC2B50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9B7D54-10AA-4AFE-AFA0-2D6CF2828730}" type="parTrans" cxnId="{954AA545-69DB-4A80-B5A9-77063091F46D}">
      <dgm:prSet/>
      <dgm:spPr/>
      <dgm:t>
        <a:bodyPr/>
        <a:lstStyle/>
        <a:p>
          <a:endParaRPr lang="ru-RU"/>
        </a:p>
      </dgm:t>
    </dgm:pt>
    <dgm:pt modelId="{4B141C8D-B538-4253-9662-E55953CD159A}" type="sibTrans" cxnId="{954AA545-69DB-4A80-B5A9-77063091F46D}">
      <dgm:prSet/>
      <dgm:spPr/>
      <dgm:t>
        <a:bodyPr/>
        <a:lstStyle/>
        <a:p>
          <a:endParaRPr lang="ru-RU"/>
        </a:p>
      </dgm:t>
    </dgm:pt>
    <dgm:pt modelId="{B706E080-91FA-4310-815D-1F85C7569B7F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marL="171450" marR="0" indent="0" defTabSz="7112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800" smtClean="0">
              <a:latin typeface="Arial" panose="020B0604020202020204" pitchFamily="34" charset="0"/>
              <a:cs typeface="Arial" panose="020B0604020202020204" pitchFamily="34" charset="0"/>
            </a:rPr>
            <a:t> Развитие  добычи сверхвязких нефтей и природных битумов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8DAB4C-36A0-4DE1-A1BD-34E982C37514}" type="parTrans" cxnId="{61A8BB98-154B-40CC-B525-8BE7C0E07EB1}">
      <dgm:prSet/>
      <dgm:spPr/>
      <dgm:t>
        <a:bodyPr/>
        <a:lstStyle/>
        <a:p>
          <a:endParaRPr lang="ru-RU"/>
        </a:p>
      </dgm:t>
    </dgm:pt>
    <dgm:pt modelId="{5BD4E98C-C2DC-404E-AFFD-2B8E2D7F563F}" type="sibTrans" cxnId="{61A8BB98-154B-40CC-B525-8BE7C0E07EB1}">
      <dgm:prSet/>
      <dgm:spPr/>
      <dgm:t>
        <a:bodyPr/>
        <a:lstStyle/>
        <a:p>
          <a:endParaRPr lang="ru-RU"/>
        </a:p>
      </dgm:t>
    </dgm:pt>
    <dgm:pt modelId="{A0AD2037-EB78-4048-ABBC-6BD756984417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marL="171450" indent="0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5F4971-80C7-43E7-B5FF-593C71185C04}" type="parTrans" cxnId="{B52550C0-B917-4E1F-A264-4C90ADBE2D3D}">
      <dgm:prSet/>
      <dgm:spPr/>
      <dgm:t>
        <a:bodyPr/>
        <a:lstStyle/>
        <a:p>
          <a:endParaRPr lang="ru-RU"/>
        </a:p>
      </dgm:t>
    </dgm:pt>
    <dgm:pt modelId="{2BEABE14-E75A-4B76-A688-9EA79C5EAC28}" type="sibTrans" cxnId="{B52550C0-B917-4E1F-A264-4C90ADBE2D3D}">
      <dgm:prSet/>
      <dgm:spPr/>
      <dgm:t>
        <a:bodyPr/>
        <a:lstStyle/>
        <a:p>
          <a:endParaRPr lang="ru-RU"/>
        </a:p>
      </dgm:t>
    </dgm:pt>
    <dgm:pt modelId="{A0E983BF-611B-4A6A-B683-5DD8E434E424}">
      <dgm:prSet custT="1"/>
      <dgm:spPr>
        <a:solidFill>
          <a:schemeClr val="accent3">
            <a:lumMod val="40000"/>
            <a:lumOff val="6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b="0" dirty="0" smtClean="0">
              <a:latin typeface="Arial" pitchFamily="34" charset="0"/>
              <a:cs typeface="Arial" pitchFamily="34" charset="0"/>
            </a:rPr>
            <a:t>Развитие глобального экспорта </a:t>
          </a:r>
          <a:r>
            <a:rPr lang="ru-RU" sz="1800" b="0" dirty="0" err="1" smtClean="0">
              <a:latin typeface="Arial" pitchFamily="34" charset="0"/>
              <a:cs typeface="Arial" pitchFamily="34" charset="0"/>
            </a:rPr>
            <a:t>нефтесервисных</a:t>
          </a:r>
          <a:r>
            <a:rPr lang="ru-RU" sz="1800" b="0" dirty="0" smtClean="0">
              <a:latin typeface="Arial" pitchFamily="34" charset="0"/>
              <a:cs typeface="Arial" pitchFamily="34" charset="0"/>
            </a:rPr>
            <a:t> услуг</a:t>
          </a:r>
          <a:endParaRPr lang="ru-RU" sz="1800" b="0" dirty="0">
            <a:latin typeface="Arial" pitchFamily="34" charset="0"/>
            <a:cs typeface="Arial" pitchFamily="34" charset="0"/>
          </a:endParaRPr>
        </a:p>
      </dgm:t>
    </dgm:pt>
    <dgm:pt modelId="{49C2FCA4-CF28-4B64-B68E-6720AC3B618B}" type="parTrans" cxnId="{B44D4516-6D77-4BE2-9BB0-F3433BAB4725}">
      <dgm:prSet/>
      <dgm:spPr/>
      <dgm:t>
        <a:bodyPr/>
        <a:lstStyle/>
        <a:p>
          <a:endParaRPr lang="ru-RU"/>
        </a:p>
      </dgm:t>
    </dgm:pt>
    <dgm:pt modelId="{42BE4462-57DC-45FC-9EF4-69EA8C431FB8}" type="sibTrans" cxnId="{B44D4516-6D77-4BE2-9BB0-F3433BAB4725}">
      <dgm:prSet/>
      <dgm:spPr/>
      <dgm:t>
        <a:bodyPr/>
        <a:lstStyle/>
        <a:p>
          <a:endParaRPr lang="ru-RU"/>
        </a:p>
      </dgm:t>
    </dgm:pt>
    <dgm:pt modelId="{E49BD806-ED7A-4E40-B857-10012F423446}">
      <dgm:prSet custT="1"/>
      <dgm:spPr>
        <a:solidFill>
          <a:schemeClr val="accent3">
            <a:lumMod val="40000"/>
            <a:lumOff val="6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800" b="0" dirty="0" smtClean="0">
              <a:latin typeface="Arial" pitchFamily="34" charset="0"/>
              <a:cs typeface="Arial" pitchFamily="34" charset="0"/>
            </a:rPr>
            <a:t>Развитие наукоемких производств на базе продукции </a:t>
          </a:r>
          <a:r>
            <a:rPr lang="ru-RU" sz="1800" b="0" dirty="0" err="1" smtClean="0">
              <a:latin typeface="Arial" pitchFamily="34" charset="0"/>
              <a:cs typeface="Arial" pitchFamily="34" charset="0"/>
            </a:rPr>
            <a:t>Миннибаевского</a:t>
          </a:r>
          <a:r>
            <a:rPr lang="ru-RU" sz="1800" b="0" dirty="0" smtClean="0">
              <a:latin typeface="Arial" pitchFamily="34" charset="0"/>
              <a:cs typeface="Arial" pitchFamily="34" charset="0"/>
            </a:rPr>
            <a:t> газоперерабатывающего завода</a:t>
          </a:r>
          <a:endParaRPr lang="ru-RU" sz="1800" b="0" dirty="0">
            <a:latin typeface="Arial" pitchFamily="34" charset="0"/>
            <a:cs typeface="Arial" pitchFamily="34" charset="0"/>
          </a:endParaRPr>
        </a:p>
      </dgm:t>
    </dgm:pt>
    <dgm:pt modelId="{4C52C086-C3F3-4C11-BDC9-D7E9D5696772}" type="parTrans" cxnId="{1BB44CF9-B7C4-4B4C-AD21-C2342609BEBC}">
      <dgm:prSet/>
      <dgm:spPr/>
      <dgm:t>
        <a:bodyPr/>
        <a:lstStyle/>
        <a:p>
          <a:endParaRPr lang="ru-RU"/>
        </a:p>
      </dgm:t>
    </dgm:pt>
    <dgm:pt modelId="{052A9E67-E8B9-42AE-9703-0CF2007EF535}" type="sibTrans" cxnId="{1BB44CF9-B7C4-4B4C-AD21-C2342609BEBC}">
      <dgm:prSet/>
      <dgm:spPr/>
      <dgm:t>
        <a:bodyPr/>
        <a:lstStyle/>
        <a:p>
          <a:endParaRPr lang="ru-RU"/>
        </a:p>
      </dgm:t>
    </dgm:pt>
    <dgm:pt modelId="{BD262403-CB97-4FC9-9477-D4B4B2119B1B}" type="pres">
      <dgm:prSet presAssocID="{FF4E5F33-8C5D-4348-BC5E-5920F91082C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84FD49B-90FF-4527-B28D-9318EE6DC1CD}" type="pres">
      <dgm:prSet presAssocID="{FD292C78-0ADC-4853-8001-38D611D91A25}" presName="composite" presStyleCnt="0"/>
      <dgm:spPr/>
    </dgm:pt>
    <dgm:pt modelId="{746056EF-2ED3-4777-BF4B-13294DBBE445}" type="pres">
      <dgm:prSet presAssocID="{FD292C78-0ADC-4853-8001-38D611D91A25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DC8E91-1406-4A41-B034-55C7F8C1DCC3}" type="pres">
      <dgm:prSet presAssocID="{FD292C78-0ADC-4853-8001-38D611D91A25}" presName="descendantText" presStyleLbl="alignAcc1" presStyleIdx="0" presStyleCnt="3" custScaleY="1278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E1F4FF-9486-4FFB-B5E6-6DB82FB70673}" type="pres">
      <dgm:prSet presAssocID="{0050E553-D2F1-4F35-9E14-8884354C97D6}" presName="sp" presStyleCnt="0"/>
      <dgm:spPr/>
    </dgm:pt>
    <dgm:pt modelId="{02EE5B6B-3FAE-4C7F-BFB3-3BFDA58CFE65}" type="pres">
      <dgm:prSet presAssocID="{21DE1CA1-6311-4845-99F8-7F105D7D5CAE}" presName="composite" presStyleCnt="0"/>
      <dgm:spPr/>
    </dgm:pt>
    <dgm:pt modelId="{D079BDFE-A2F0-45A4-AE82-3EE97F40E24C}" type="pres">
      <dgm:prSet presAssocID="{21DE1CA1-6311-4845-99F8-7F105D7D5CAE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0728A3-83B8-40CF-AA25-6CA27A729D19}" type="pres">
      <dgm:prSet presAssocID="{21DE1CA1-6311-4845-99F8-7F105D7D5CAE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A933F2-8973-4EF0-9AF2-FCB546773AC1}" type="pres">
      <dgm:prSet presAssocID="{BC614057-6494-493D-8E07-817D3A051D4B}" presName="sp" presStyleCnt="0"/>
      <dgm:spPr/>
    </dgm:pt>
    <dgm:pt modelId="{0F03C903-C8CD-44BA-9D3D-EFFCA4670C23}" type="pres">
      <dgm:prSet presAssocID="{9EBD72A9-EEBE-479A-ABE2-150AC1AC2B50}" presName="composite" presStyleCnt="0"/>
      <dgm:spPr/>
    </dgm:pt>
    <dgm:pt modelId="{FE77BC75-0A82-45DD-8BB8-ACCA974F4237}" type="pres">
      <dgm:prSet presAssocID="{9EBD72A9-EEBE-479A-ABE2-150AC1AC2B50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73634B-C195-4351-A5CC-7D9B3B687B53}" type="pres">
      <dgm:prSet presAssocID="{9EBD72A9-EEBE-479A-ABE2-150AC1AC2B50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70BD9B7-4B80-4E17-860D-D55564C6A935}" srcId="{FF4E5F33-8C5D-4348-BC5E-5920F91082C0}" destId="{21DE1CA1-6311-4845-99F8-7F105D7D5CAE}" srcOrd="1" destOrd="0" parTransId="{670CF7F4-BDFC-4546-B2A2-6954EB7AA33F}" sibTransId="{BC614057-6494-493D-8E07-817D3A051D4B}"/>
    <dgm:cxn modelId="{79403A8F-B0C2-4836-90B6-B7452CE67A0B}" type="presOf" srcId="{A0AD2037-EB78-4048-ABBC-6BD756984417}" destId="{AEDC8E91-1406-4A41-B034-55C7F8C1DCC3}" srcOrd="0" destOrd="3" presId="urn:microsoft.com/office/officeart/2005/8/layout/chevron2"/>
    <dgm:cxn modelId="{954AA545-69DB-4A80-B5A9-77063091F46D}" srcId="{FF4E5F33-8C5D-4348-BC5E-5920F91082C0}" destId="{9EBD72A9-EEBE-479A-ABE2-150AC1AC2B50}" srcOrd="2" destOrd="0" parTransId="{8A9B7D54-10AA-4AFE-AFA0-2D6CF2828730}" sibTransId="{4B141C8D-B538-4253-9662-E55953CD159A}"/>
    <dgm:cxn modelId="{0FDE148B-73CA-4B16-A1F1-8A2686A6E94F}" type="presOf" srcId="{E49BD806-ED7A-4E40-B857-10012F423446}" destId="{190728A3-83B8-40CF-AA25-6CA27A729D19}" srcOrd="0" destOrd="1" presId="urn:microsoft.com/office/officeart/2005/8/layout/chevron2"/>
    <dgm:cxn modelId="{CFD5E599-C812-48F7-B0B1-51659A9412D5}" type="presOf" srcId="{FF4E5F33-8C5D-4348-BC5E-5920F91082C0}" destId="{BD262403-CB97-4FC9-9477-D4B4B2119B1B}" srcOrd="0" destOrd="0" presId="urn:microsoft.com/office/officeart/2005/8/layout/chevron2"/>
    <dgm:cxn modelId="{033346E3-3C1F-43DB-A497-4DDD2FDC3158}" type="presOf" srcId="{FD292C78-0ADC-4853-8001-38D611D91A25}" destId="{746056EF-2ED3-4777-BF4B-13294DBBE445}" srcOrd="0" destOrd="0" presId="urn:microsoft.com/office/officeart/2005/8/layout/chevron2"/>
    <dgm:cxn modelId="{AE3079FC-0B89-437E-B455-A3D3700E7D27}" type="presOf" srcId="{0636B821-0DA3-4A27-8103-FD411F69FABD}" destId="{B873634B-C195-4351-A5CC-7D9B3B687B53}" srcOrd="0" destOrd="0" presId="urn:microsoft.com/office/officeart/2005/8/layout/chevron2"/>
    <dgm:cxn modelId="{725021A0-6C80-4ACF-8823-E9C68BD137A7}" srcId="{FF4E5F33-8C5D-4348-BC5E-5920F91082C0}" destId="{FD292C78-0ADC-4853-8001-38D611D91A25}" srcOrd="0" destOrd="0" parTransId="{E0E7AEBD-5BAF-44B4-BA2C-E75179395DB8}" sibTransId="{0050E553-D2F1-4F35-9E14-8884354C97D6}"/>
    <dgm:cxn modelId="{61A8BB98-154B-40CC-B525-8BE7C0E07EB1}" srcId="{FD292C78-0ADC-4853-8001-38D611D91A25}" destId="{B706E080-91FA-4310-815D-1F85C7569B7F}" srcOrd="0" destOrd="0" parTransId="{EC8DAB4C-36A0-4DE1-A1BD-34E982C37514}" sibTransId="{5BD4E98C-C2DC-404E-AFFD-2B8E2D7F563F}"/>
    <dgm:cxn modelId="{1B4B50E0-225D-4ABC-88BF-C6F3994201FA}" type="presOf" srcId="{EB6C370C-5676-46A8-8D59-E63C80A5364B}" destId="{AEDC8E91-1406-4A41-B034-55C7F8C1DCC3}" srcOrd="0" destOrd="1" presId="urn:microsoft.com/office/officeart/2005/8/layout/chevron2"/>
    <dgm:cxn modelId="{3AFAF466-E038-46E7-AFB5-AF2CA864268D}" srcId="{FD292C78-0ADC-4853-8001-38D611D91A25}" destId="{EB6C370C-5676-46A8-8D59-E63C80A5364B}" srcOrd="1" destOrd="0" parTransId="{92E27A68-D6F8-45E4-8023-54CC52DD50BE}" sibTransId="{771DA799-29ED-405F-8D78-6D58994522F6}"/>
    <dgm:cxn modelId="{E9CC37EA-B064-48AA-8FEC-69D8F818FC42}" type="presOf" srcId="{21DE1CA1-6311-4845-99F8-7F105D7D5CAE}" destId="{D079BDFE-A2F0-45A4-AE82-3EE97F40E24C}" srcOrd="0" destOrd="0" presId="urn:microsoft.com/office/officeart/2005/8/layout/chevron2"/>
    <dgm:cxn modelId="{B52550C0-B917-4E1F-A264-4C90ADBE2D3D}" srcId="{FD292C78-0ADC-4853-8001-38D611D91A25}" destId="{A0AD2037-EB78-4048-ABBC-6BD756984417}" srcOrd="3" destOrd="0" parTransId="{2C5F4971-80C7-43E7-B5FF-593C71185C04}" sibTransId="{2BEABE14-E75A-4B76-A688-9EA79C5EAC28}"/>
    <dgm:cxn modelId="{C6476239-2BEA-43F5-B982-560BB4DE0D18}" srcId="{9EBD72A9-EEBE-479A-ABE2-150AC1AC2B50}" destId="{0636B821-0DA3-4A27-8103-FD411F69FABD}" srcOrd="0" destOrd="0" parTransId="{9F78550F-7334-4DC8-BB10-0264AFD23DBE}" sibTransId="{9A8A6B91-C584-4820-9EAB-B9E3D8B147F8}"/>
    <dgm:cxn modelId="{D093AC1D-3F8D-4FDF-800F-DC5A6E17ADFC}" srcId="{FD292C78-0ADC-4853-8001-38D611D91A25}" destId="{27691894-8562-4A86-A0EF-006E6CA7EF57}" srcOrd="2" destOrd="0" parTransId="{0B9914D1-376D-418D-8DCD-311D59EA83C1}" sibTransId="{130D08FC-81FF-4417-ABF9-D696950BD561}"/>
    <dgm:cxn modelId="{B0A6AF08-0FBA-4B42-8F04-B04EE37AFE8D}" type="presOf" srcId="{27691894-8562-4A86-A0EF-006E6CA7EF57}" destId="{AEDC8E91-1406-4A41-B034-55C7F8C1DCC3}" srcOrd="0" destOrd="2" presId="urn:microsoft.com/office/officeart/2005/8/layout/chevron2"/>
    <dgm:cxn modelId="{E2C38E10-A27C-4A67-B868-EBA8A76B3A6C}" type="presOf" srcId="{9EBD72A9-EEBE-479A-ABE2-150AC1AC2B50}" destId="{FE77BC75-0A82-45DD-8BB8-ACCA974F4237}" srcOrd="0" destOrd="0" presId="urn:microsoft.com/office/officeart/2005/8/layout/chevron2"/>
    <dgm:cxn modelId="{783CA7BD-64FD-4C8A-941E-849D58EAA260}" type="presOf" srcId="{B706E080-91FA-4310-815D-1F85C7569B7F}" destId="{AEDC8E91-1406-4A41-B034-55C7F8C1DCC3}" srcOrd="0" destOrd="0" presId="urn:microsoft.com/office/officeart/2005/8/layout/chevron2"/>
    <dgm:cxn modelId="{24344075-E50B-4B64-B024-2B5C16AA36FD}" type="presOf" srcId="{A0E983BF-611B-4A6A-B683-5DD8E434E424}" destId="{190728A3-83B8-40CF-AA25-6CA27A729D19}" srcOrd="0" destOrd="0" presId="urn:microsoft.com/office/officeart/2005/8/layout/chevron2"/>
    <dgm:cxn modelId="{B44D4516-6D77-4BE2-9BB0-F3433BAB4725}" srcId="{21DE1CA1-6311-4845-99F8-7F105D7D5CAE}" destId="{A0E983BF-611B-4A6A-B683-5DD8E434E424}" srcOrd="0" destOrd="0" parTransId="{49C2FCA4-CF28-4B64-B68E-6720AC3B618B}" sibTransId="{42BE4462-57DC-45FC-9EF4-69EA8C431FB8}"/>
    <dgm:cxn modelId="{1BB44CF9-B7C4-4B4C-AD21-C2342609BEBC}" srcId="{21DE1CA1-6311-4845-99F8-7F105D7D5CAE}" destId="{E49BD806-ED7A-4E40-B857-10012F423446}" srcOrd="1" destOrd="0" parTransId="{4C52C086-C3F3-4C11-BDC9-D7E9D5696772}" sibTransId="{052A9E67-E8B9-42AE-9703-0CF2007EF535}"/>
    <dgm:cxn modelId="{9D7A7BC9-B308-4A58-84C4-388EAA5FDF53}" type="presParOf" srcId="{BD262403-CB97-4FC9-9477-D4B4B2119B1B}" destId="{584FD49B-90FF-4527-B28D-9318EE6DC1CD}" srcOrd="0" destOrd="0" presId="urn:microsoft.com/office/officeart/2005/8/layout/chevron2"/>
    <dgm:cxn modelId="{949B1800-47B4-46C0-9F6F-68AD95A46462}" type="presParOf" srcId="{584FD49B-90FF-4527-B28D-9318EE6DC1CD}" destId="{746056EF-2ED3-4777-BF4B-13294DBBE445}" srcOrd="0" destOrd="0" presId="urn:microsoft.com/office/officeart/2005/8/layout/chevron2"/>
    <dgm:cxn modelId="{85986FBA-7EBE-475A-9688-9C39B30A64C5}" type="presParOf" srcId="{584FD49B-90FF-4527-B28D-9318EE6DC1CD}" destId="{AEDC8E91-1406-4A41-B034-55C7F8C1DCC3}" srcOrd="1" destOrd="0" presId="urn:microsoft.com/office/officeart/2005/8/layout/chevron2"/>
    <dgm:cxn modelId="{3E2C39CF-21D2-4A20-9E58-4BEDC3CA5858}" type="presParOf" srcId="{BD262403-CB97-4FC9-9477-D4B4B2119B1B}" destId="{4FE1F4FF-9486-4FFB-B5E6-6DB82FB70673}" srcOrd="1" destOrd="0" presId="urn:microsoft.com/office/officeart/2005/8/layout/chevron2"/>
    <dgm:cxn modelId="{A9BF3901-DF90-46C1-BC04-D435326E5A84}" type="presParOf" srcId="{BD262403-CB97-4FC9-9477-D4B4B2119B1B}" destId="{02EE5B6B-3FAE-4C7F-BFB3-3BFDA58CFE65}" srcOrd="2" destOrd="0" presId="urn:microsoft.com/office/officeart/2005/8/layout/chevron2"/>
    <dgm:cxn modelId="{CF8352E5-763D-4BB3-9178-35F5455731FB}" type="presParOf" srcId="{02EE5B6B-3FAE-4C7F-BFB3-3BFDA58CFE65}" destId="{D079BDFE-A2F0-45A4-AE82-3EE97F40E24C}" srcOrd="0" destOrd="0" presId="urn:microsoft.com/office/officeart/2005/8/layout/chevron2"/>
    <dgm:cxn modelId="{4514EA3F-B25A-4F36-885D-D0F81106D775}" type="presParOf" srcId="{02EE5B6B-3FAE-4C7F-BFB3-3BFDA58CFE65}" destId="{190728A3-83B8-40CF-AA25-6CA27A729D19}" srcOrd="1" destOrd="0" presId="urn:microsoft.com/office/officeart/2005/8/layout/chevron2"/>
    <dgm:cxn modelId="{FAC04C46-DBC0-4D2E-9A1B-2DA8221907C7}" type="presParOf" srcId="{BD262403-CB97-4FC9-9477-D4B4B2119B1B}" destId="{C1A933F2-8973-4EF0-9AF2-FCB546773AC1}" srcOrd="3" destOrd="0" presId="urn:microsoft.com/office/officeart/2005/8/layout/chevron2"/>
    <dgm:cxn modelId="{46C3CE6A-A29D-44D6-9284-4F59EABABFC5}" type="presParOf" srcId="{BD262403-CB97-4FC9-9477-D4B4B2119B1B}" destId="{0F03C903-C8CD-44BA-9D3D-EFFCA4670C23}" srcOrd="4" destOrd="0" presId="urn:microsoft.com/office/officeart/2005/8/layout/chevron2"/>
    <dgm:cxn modelId="{BD777C27-87EB-4629-8805-4F034CBCA34C}" type="presParOf" srcId="{0F03C903-C8CD-44BA-9D3D-EFFCA4670C23}" destId="{FE77BC75-0A82-45DD-8BB8-ACCA974F4237}" srcOrd="0" destOrd="0" presId="urn:microsoft.com/office/officeart/2005/8/layout/chevron2"/>
    <dgm:cxn modelId="{072ADF1D-8562-4925-8878-C90E8F67648F}" type="presParOf" srcId="{0F03C903-C8CD-44BA-9D3D-EFFCA4670C23}" destId="{B873634B-C195-4351-A5CC-7D9B3B687B5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F4E5F33-8C5D-4348-BC5E-5920F91082C0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292C78-0ADC-4853-8001-38D611D91A25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E7AEBD-5BAF-44B4-BA2C-E75179395DB8}" type="parTrans" cxnId="{725021A0-6C80-4ACF-8823-E9C68BD137A7}">
      <dgm:prSet/>
      <dgm:spPr/>
      <dgm:t>
        <a:bodyPr/>
        <a:lstStyle/>
        <a:p>
          <a:endParaRPr lang="ru-RU"/>
        </a:p>
      </dgm:t>
    </dgm:pt>
    <dgm:pt modelId="{0050E553-D2F1-4F35-9E14-8884354C97D6}" type="sibTrans" cxnId="{725021A0-6C80-4ACF-8823-E9C68BD137A7}">
      <dgm:prSet/>
      <dgm:spPr/>
      <dgm:t>
        <a:bodyPr/>
        <a:lstStyle/>
        <a:p>
          <a:endParaRPr lang="ru-RU"/>
        </a:p>
      </dgm:t>
    </dgm:pt>
    <dgm:pt modelId="{67D98251-A383-46B0-BCB7-4221C99BBCBA}">
      <dgm:prSet phldrT="[Текст]" custT="1"/>
      <dgm:spPr>
        <a:solidFill>
          <a:schemeClr val="accent3">
            <a:lumMod val="40000"/>
            <a:lumOff val="6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Строительство овощехранилища вместимостью 5 </a:t>
          </a:r>
          <a:r>
            <a:rPr lang="ru-RU" sz="1600" dirty="0" err="1" smtClean="0">
              <a:latin typeface="Arial" panose="020B0604020202020204" pitchFamily="34" charset="0"/>
              <a:cs typeface="Arial" panose="020B0604020202020204" pitchFamily="34" charset="0"/>
            </a:rPr>
            <a:t>тыс.тн</a:t>
          </a:r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 продукции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373595-88B6-451C-8265-83A2434DD942}" type="parTrans" cxnId="{0494B23A-35A8-4EB0-8FE6-C2C8C89D9DE7}">
      <dgm:prSet/>
      <dgm:spPr/>
      <dgm:t>
        <a:bodyPr/>
        <a:lstStyle/>
        <a:p>
          <a:endParaRPr lang="ru-RU"/>
        </a:p>
      </dgm:t>
    </dgm:pt>
    <dgm:pt modelId="{9402ACD9-C420-4B3E-905A-1649B47078DC}" type="sibTrans" cxnId="{0494B23A-35A8-4EB0-8FE6-C2C8C89D9DE7}">
      <dgm:prSet/>
      <dgm:spPr/>
      <dgm:t>
        <a:bodyPr/>
        <a:lstStyle/>
        <a:p>
          <a:endParaRPr lang="ru-RU"/>
        </a:p>
      </dgm:t>
    </dgm:pt>
    <dgm:pt modelId="{0636B821-0DA3-4A27-8103-FD411F69FABD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marL="171450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78550F-7334-4DC8-BB10-0264AFD23DBE}" type="parTrans" cxnId="{C6476239-2BEA-43F5-B982-560BB4DE0D18}">
      <dgm:prSet/>
      <dgm:spPr/>
      <dgm:t>
        <a:bodyPr/>
        <a:lstStyle/>
        <a:p>
          <a:endParaRPr lang="ru-RU"/>
        </a:p>
      </dgm:t>
    </dgm:pt>
    <dgm:pt modelId="{9A8A6B91-C584-4820-9EAB-B9E3D8B147F8}" type="sibTrans" cxnId="{C6476239-2BEA-43F5-B982-560BB4DE0D18}">
      <dgm:prSet/>
      <dgm:spPr/>
      <dgm:t>
        <a:bodyPr/>
        <a:lstStyle/>
        <a:p>
          <a:endParaRPr lang="ru-RU"/>
        </a:p>
      </dgm:t>
    </dgm:pt>
    <dgm:pt modelId="{9EBD72A9-EEBE-479A-ABE2-150AC1AC2B50}">
      <dgm:prSet phldrT="[Текст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9B7D54-10AA-4AFE-AFA0-2D6CF2828730}" type="parTrans" cxnId="{954AA545-69DB-4A80-B5A9-77063091F46D}">
      <dgm:prSet/>
      <dgm:spPr/>
      <dgm:t>
        <a:bodyPr/>
        <a:lstStyle/>
        <a:p>
          <a:endParaRPr lang="ru-RU"/>
        </a:p>
      </dgm:t>
    </dgm:pt>
    <dgm:pt modelId="{4B141C8D-B538-4253-9662-E55953CD159A}" type="sibTrans" cxnId="{954AA545-69DB-4A80-B5A9-77063091F46D}">
      <dgm:prSet/>
      <dgm:spPr/>
      <dgm:t>
        <a:bodyPr/>
        <a:lstStyle/>
        <a:p>
          <a:endParaRPr lang="ru-RU"/>
        </a:p>
      </dgm:t>
    </dgm:pt>
    <dgm:pt modelId="{B706E080-91FA-4310-815D-1F85C7569B7F}">
      <dgm:prSet phldrT="[Текст]" custT="1"/>
      <dgm:spPr>
        <a:solidFill>
          <a:schemeClr val="accent3">
            <a:lumMod val="40000"/>
            <a:lumOff val="6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marL="171450" marR="0" indent="0" defTabSz="7112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 Строительство фермы для мясного скотоводства с переработкой на 10 </a:t>
          </a:r>
          <a:r>
            <a:rPr lang="ru-RU" sz="1600" dirty="0" err="1" smtClean="0">
              <a:latin typeface="Arial" panose="020B0604020202020204" pitchFamily="34" charset="0"/>
              <a:cs typeface="Arial" panose="020B0604020202020204" pitchFamily="34" charset="0"/>
            </a:rPr>
            <a:t>тыс.гол</a:t>
          </a:r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. и  молочного скотоводства на 2 </a:t>
          </a:r>
          <a:r>
            <a:rPr lang="ru-RU" sz="1600" dirty="0" err="1" smtClean="0">
              <a:latin typeface="Arial" panose="020B0604020202020204" pitchFamily="34" charset="0"/>
              <a:cs typeface="Arial" panose="020B0604020202020204" pitchFamily="34" charset="0"/>
            </a:rPr>
            <a:t>тыс.гол</a:t>
          </a:r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. с производством молока. 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8DAB4C-36A0-4DE1-A1BD-34E982C37514}" type="parTrans" cxnId="{61A8BB98-154B-40CC-B525-8BE7C0E07EB1}">
      <dgm:prSet/>
      <dgm:spPr/>
      <dgm:t>
        <a:bodyPr/>
        <a:lstStyle/>
        <a:p>
          <a:endParaRPr lang="ru-RU"/>
        </a:p>
      </dgm:t>
    </dgm:pt>
    <dgm:pt modelId="{5BD4E98C-C2DC-404E-AFFD-2B8E2D7F563F}" type="sibTrans" cxnId="{61A8BB98-154B-40CC-B525-8BE7C0E07EB1}">
      <dgm:prSet/>
      <dgm:spPr/>
      <dgm:t>
        <a:bodyPr/>
        <a:lstStyle/>
        <a:p>
          <a:endParaRPr lang="ru-RU"/>
        </a:p>
      </dgm:t>
    </dgm:pt>
    <dgm:pt modelId="{665A8BF7-7210-4E39-B5E2-214A4395C7A5}">
      <dgm:prSet phldrT="[Текст]" custT="1"/>
      <dgm:spPr>
        <a:solidFill>
          <a:schemeClr val="accent3">
            <a:lumMod val="40000"/>
            <a:lumOff val="6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Реализация проекта по выращиванию лука  на площади 42 га с увеличением площади посева до 1000 га. 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A7F5EC-6FB4-483C-839E-EC95609BB15C}" type="parTrans" cxnId="{D1FF747C-69B2-4761-A58D-0E2B13C4B57D}">
      <dgm:prSet/>
      <dgm:spPr/>
      <dgm:t>
        <a:bodyPr/>
        <a:lstStyle/>
        <a:p>
          <a:endParaRPr lang="ru-RU"/>
        </a:p>
      </dgm:t>
    </dgm:pt>
    <dgm:pt modelId="{53CC53F8-C7FC-4308-B7C1-2C42781F5A81}" type="sibTrans" cxnId="{D1FF747C-69B2-4761-A58D-0E2B13C4B57D}">
      <dgm:prSet/>
      <dgm:spPr/>
      <dgm:t>
        <a:bodyPr/>
        <a:lstStyle/>
        <a:p>
          <a:endParaRPr lang="ru-RU"/>
        </a:p>
      </dgm:t>
    </dgm:pt>
    <dgm:pt modelId="{77E8B4F3-AD00-4DB4-8026-D31C34C6F3BB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marL="171450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Техническая и технологическая модернизация сельскохозяйственных предприятий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563D64-0B42-4FE9-A727-903D182FC3D4}" type="parTrans" cxnId="{66F762B9-811F-482F-8BD3-013EED3D8D22}">
      <dgm:prSet/>
      <dgm:spPr/>
      <dgm:t>
        <a:bodyPr/>
        <a:lstStyle/>
        <a:p>
          <a:endParaRPr lang="ru-RU"/>
        </a:p>
      </dgm:t>
    </dgm:pt>
    <dgm:pt modelId="{99D73A77-642B-4B22-82D4-791796A968DF}" type="sibTrans" cxnId="{66F762B9-811F-482F-8BD3-013EED3D8D22}">
      <dgm:prSet/>
      <dgm:spPr/>
      <dgm:t>
        <a:bodyPr/>
        <a:lstStyle/>
        <a:p>
          <a:endParaRPr lang="ru-RU"/>
        </a:p>
      </dgm:t>
    </dgm:pt>
    <dgm:pt modelId="{33DEFDEA-B03B-499D-B02D-8A642AEE7DE1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marL="171450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 Обеспечение условий и поддержка кооперации местных производителей сельскохозяйственной продукции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19CF83-FCC6-4253-B1CD-AF958B3AA1F3}" type="parTrans" cxnId="{D15B9E72-24C5-4C0F-89AD-C5982B9370BE}">
      <dgm:prSet/>
      <dgm:spPr/>
      <dgm:t>
        <a:bodyPr/>
        <a:lstStyle/>
        <a:p>
          <a:endParaRPr lang="ru-RU"/>
        </a:p>
      </dgm:t>
    </dgm:pt>
    <dgm:pt modelId="{3FA3A4C8-85D9-46D7-B5CD-CE759BB3263C}" type="sibTrans" cxnId="{D15B9E72-24C5-4C0F-89AD-C5982B9370BE}">
      <dgm:prSet/>
      <dgm:spPr/>
      <dgm:t>
        <a:bodyPr/>
        <a:lstStyle/>
        <a:p>
          <a:endParaRPr lang="ru-RU"/>
        </a:p>
      </dgm:t>
    </dgm:pt>
    <dgm:pt modelId="{EC6405E5-BF12-4B3B-89AD-C8F1D4279221}">
      <dgm:prSet phldrT="[Текст]" custT="1"/>
      <dgm:spPr>
        <a:solidFill>
          <a:schemeClr val="accent3">
            <a:lumMod val="40000"/>
            <a:lumOff val="6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marL="171450" indent="0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03F5D1-191F-4D76-B634-F68A2BE0CDB7}" type="parTrans" cxnId="{1403C36D-F7AC-437E-8291-A29A016363F3}">
      <dgm:prSet/>
      <dgm:spPr/>
      <dgm:t>
        <a:bodyPr/>
        <a:lstStyle/>
        <a:p>
          <a:endParaRPr lang="ru-RU"/>
        </a:p>
      </dgm:t>
    </dgm:pt>
    <dgm:pt modelId="{70055275-0DEF-431C-AAFA-F92A7D11324F}" type="sibTrans" cxnId="{1403C36D-F7AC-437E-8291-A29A016363F3}">
      <dgm:prSet/>
      <dgm:spPr/>
      <dgm:t>
        <a:bodyPr/>
        <a:lstStyle/>
        <a:p>
          <a:endParaRPr lang="ru-RU"/>
        </a:p>
      </dgm:t>
    </dgm:pt>
    <dgm:pt modelId="{DDCAA306-A56E-44AB-B8A0-51CC3C444055}">
      <dgm:prSet phldrT="[Текст]" custT="1"/>
      <dgm:spPr>
        <a:solidFill>
          <a:schemeClr val="accent3">
            <a:lumMod val="40000"/>
            <a:lumOff val="6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marL="171450" indent="0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1D91FE-5DFE-4010-97E1-688AE3ED4D3D}" type="parTrans" cxnId="{3FDFBA1A-9791-4A4A-AC2E-2D00276E7F37}">
      <dgm:prSet/>
      <dgm:spPr/>
      <dgm:t>
        <a:bodyPr/>
        <a:lstStyle/>
        <a:p>
          <a:endParaRPr lang="ru-RU"/>
        </a:p>
      </dgm:t>
    </dgm:pt>
    <dgm:pt modelId="{DC7DDE39-24D9-40C3-A23D-2AA55471C537}" type="sibTrans" cxnId="{3FDFBA1A-9791-4A4A-AC2E-2D00276E7F37}">
      <dgm:prSet/>
      <dgm:spPr/>
      <dgm:t>
        <a:bodyPr/>
        <a:lstStyle/>
        <a:p>
          <a:endParaRPr lang="ru-RU"/>
        </a:p>
      </dgm:t>
    </dgm:pt>
    <dgm:pt modelId="{B8A10DD4-6926-469B-A215-1ED122EAD668}">
      <dgm:prSet phldrT="[Текст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3A43C6-78F6-4FB1-A8B6-9F5B2229FAA6}" type="sibTrans" cxnId="{4F94FE1F-EF3F-48FD-9A41-60FB07B26485}">
      <dgm:prSet/>
      <dgm:spPr/>
      <dgm:t>
        <a:bodyPr/>
        <a:lstStyle/>
        <a:p>
          <a:endParaRPr lang="ru-RU"/>
        </a:p>
      </dgm:t>
    </dgm:pt>
    <dgm:pt modelId="{BB27F096-58B6-415E-A941-AFB9B2515E03}" type="parTrans" cxnId="{4F94FE1F-EF3F-48FD-9A41-60FB07B26485}">
      <dgm:prSet/>
      <dgm:spPr/>
      <dgm:t>
        <a:bodyPr/>
        <a:lstStyle/>
        <a:p>
          <a:endParaRPr lang="ru-RU"/>
        </a:p>
      </dgm:t>
    </dgm:pt>
    <dgm:pt modelId="{6DEEE147-E3BD-43B1-8184-19659390A9DE}">
      <dgm:prSet phldrT="[Текст]" custT="1"/>
      <dgm:spPr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03C960-DB6E-451B-8F35-794182C3AE02}" type="sibTrans" cxnId="{01DBB6B2-1FCF-4AF0-8487-E7B8241F1532}">
      <dgm:prSet/>
      <dgm:spPr/>
      <dgm:t>
        <a:bodyPr/>
        <a:lstStyle/>
        <a:p>
          <a:endParaRPr lang="ru-RU"/>
        </a:p>
      </dgm:t>
    </dgm:pt>
    <dgm:pt modelId="{6E49C5B9-9BDE-4375-BF65-2E111491E8F6}" type="parTrans" cxnId="{01DBB6B2-1FCF-4AF0-8487-E7B8241F1532}">
      <dgm:prSet/>
      <dgm:spPr/>
      <dgm:t>
        <a:bodyPr/>
        <a:lstStyle/>
        <a:p>
          <a:endParaRPr lang="ru-RU"/>
        </a:p>
      </dgm:t>
    </dgm:pt>
    <dgm:pt modelId="{3F37B56F-89AD-4A7B-87E2-6870A105538E}">
      <dgm:prSet phldrT="[Текст]" custT="1"/>
      <dgm:spPr>
        <a:solidFill>
          <a:schemeClr val="accent3">
            <a:lumMod val="40000"/>
            <a:lumOff val="6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marL="171450" marR="0" indent="0" defTabSz="7112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Общий объем инвестиций – 1,5 </a:t>
          </a:r>
          <a:r>
            <a:rPr lang="ru-RU" sz="1600" dirty="0" err="1" smtClean="0">
              <a:latin typeface="Arial" panose="020B0604020202020204" pitchFamily="34" charset="0"/>
              <a:cs typeface="Arial" panose="020B0604020202020204" pitchFamily="34" charset="0"/>
            </a:rPr>
            <a:t>млрд.руб</a:t>
          </a:r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7E70B4-5CF0-4FB7-92FA-B915AE7CEC84}" type="parTrans" cxnId="{A0DBA201-ADEB-4815-B437-5AAF6593ADB0}">
      <dgm:prSet/>
      <dgm:spPr/>
      <dgm:t>
        <a:bodyPr/>
        <a:lstStyle/>
        <a:p>
          <a:endParaRPr lang="ru-RU"/>
        </a:p>
      </dgm:t>
    </dgm:pt>
    <dgm:pt modelId="{4D80F1A0-219B-4626-8918-8063EF3C3554}" type="sibTrans" cxnId="{A0DBA201-ADEB-4815-B437-5AAF6593ADB0}">
      <dgm:prSet/>
      <dgm:spPr/>
      <dgm:t>
        <a:bodyPr/>
        <a:lstStyle/>
        <a:p>
          <a:endParaRPr lang="ru-RU"/>
        </a:p>
      </dgm:t>
    </dgm:pt>
    <dgm:pt modelId="{4AACFFDB-CB9D-409B-858D-DE33B5CB9660}">
      <dgm:prSet phldrT="[Текст]" custT="1"/>
      <dgm:spPr>
        <a:solidFill>
          <a:schemeClr val="accent3">
            <a:lumMod val="40000"/>
            <a:lumOff val="6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marL="171450" indent="0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0AF91F-EBAC-4933-9E81-50C40AFBB56C}" type="parTrans" cxnId="{CA674D8F-3235-458D-B408-798A5E0276D8}">
      <dgm:prSet/>
      <dgm:spPr/>
      <dgm:t>
        <a:bodyPr/>
        <a:lstStyle/>
        <a:p>
          <a:endParaRPr lang="ru-RU"/>
        </a:p>
      </dgm:t>
    </dgm:pt>
    <dgm:pt modelId="{0FC6D365-F4B7-4CF6-A79D-B5F161ABB142}" type="sibTrans" cxnId="{CA674D8F-3235-458D-B408-798A5E0276D8}">
      <dgm:prSet/>
      <dgm:spPr/>
      <dgm:t>
        <a:bodyPr/>
        <a:lstStyle/>
        <a:p>
          <a:endParaRPr lang="ru-RU"/>
        </a:p>
      </dgm:t>
    </dgm:pt>
    <dgm:pt modelId="{EA9E5E3E-2872-4FD3-900D-2F001241E65F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171450" indent="0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600" dirty="0" smtClean="0">
              <a:latin typeface="Arial" pitchFamily="34" charset="0"/>
              <a:cs typeface="Arial" pitchFamily="34" charset="0"/>
            </a:rPr>
            <a:t>Увеличение площадей выращивания плодово-ягодных культур до 120 Га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27115D-874A-4044-920E-139471EFC3FD}" type="parTrans" cxnId="{70A383E4-D10C-46BA-AD36-B6DA0B07536A}">
      <dgm:prSet/>
      <dgm:spPr/>
      <dgm:t>
        <a:bodyPr/>
        <a:lstStyle/>
        <a:p>
          <a:endParaRPr lang="ru-RU"/>
        </a:p>
      </dgm:t>
    </dgm:pt>
    <dgm:pt modelId="{3EC31DC4-45E5-40A6-A171-719A43708364}" type="sibTrans" cxnId="{70A383E4-D10C-46BA-AD36-B6DA0B07536A}">
      <dgm:prSet/>
      <dgm:spPr/>
      <dgm:t>
        <a:bodyPr/>
        <a:lstStyle/>
        <a:p>
          <a:endParaRPr lang="ru-RU"/>
        </a:p>
      </dgm:t>
    </dgm:pt>
    <dgm:pt modelId="{43042930-E01B-4FB7-9495-58686BD7F768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marL="171450" indent="0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Создание плантации  по выращиванию смородины на площади 86 га 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852E70-ABB4-4014-A24E-8E8A248B5851}" type="parTrans" cxnId="{625F8754-83EE-476A-827E-C4329A36A0A0}">
      <dgm:prSet/>
      <dgm:spPr/>
      <dgm:t>
        <a:bodyPr/>
        <a:lstStyle/>
        <a:p>
          <a:endParaRPr lang="ru-RU"/>
        </a:p>
      </dgm:t>
    </dgm:pt>
    <dgm:pt modelId="{2ACB3F6F-3135-4EE4-BD05-59903998A6FF}" type="sibTrans" cxnId="{625F8754-83EE-476A-827E-C4329A36A0A0}">
      <dgm:prSet/>
      <dgm:spPr/>
      <dgm:t>
        <a:bodyPr/>
        <a:lstStyle/>
        <a:p>
          <a:endParaRPr lang="ru-RU"/>
        </a:p>
      </dgm:t>
    </dgm:pt>
    <dgm:pt modelId="{ADA6B265-2BEA-46FF-AE45-5941A9D4813B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 Обеспечение роста инвестиций в сфере агропромышленного комплекса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8A0170-EA2B-409E-8453-BCDEBC92D322}" type="parTrans" cxnId="{D72D300E-B096-426A-9469-2FCF4CB4745D}">
      <dgm:prSet/>
      <dgm:spPr/>
      <dgm:t>
        <a:bodyPr/>
        <a:lstStyle/>
        <a:p>
          <a:endParaRPr lang="ru-RU"/>
        </a:p>
      </dgm:t>
    </dgm:pt>
    <dgm:pt modelId="{AD74A903-EEC6-4519-BCCE-88BF3935E776}" type="sibTrans" cxnId="{D72D300E-B096-426A-9469-2FCF4CB4745D}">
      <dgm:prSet/>
      <dgm:spPr/>
      <dgm:t>
        <a:bodyPr/>
        <a:lstStyle/>
        <a:p>
          <a:endParaRPr lang="ru-RU"/>
        </a:p>
      </dgm:t>
    </dgm:pt>
    <dgm:pt modelId="{FC73C2CA-6B3C-45D1-85AC-660B0A4AF1BA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noFill/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 Развитие переработки сельскохозяйственной продукции</a:t>
          </a:r>
        </a:p>
        <a:p>
          <a:pPr algn="l"/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38A55C-51E4-4268-8F85-9E535A148A8F}" type="parTrans" cxnId="{8C5E6AEA-0A0F-4F57-A102-034BB8CEBF2D}">
      <dgm:prSet/>
      <dgm:spPr/>
      <dgm:t>
        <a:bodyPr/>
        <a:lstStyle/>
        <a:p>
          <a:endParaRPr lang="ru-RU"/>
        </a:p>
      </dgm:t>
    </dgm:pt>
    <dgm:pt modelId="{4E3E6C9D-FD25-4F88-9CD3-55DDECF26CA4}" type="sibTrans" cxnId="{8C5E6AEA-0A0F-4F57-A102-034BB8CEBF2D}">
      <dgm:prSet/>
      <dgm:spPr/>
      <dgm:t>
        <a:bodyPr/>
        <a:lstStyle/>
        <a:p>
          <a:endParaRPr lang="ru-RU"/>
        </a:p>
      </dgm:t>
    </dgm:pt>
    <dgm:pt modelId="{FF80AEF7-4DCE-4B4A-8813-539798C4A511}" type="pres">
      <dgm:prSet presAssocID="{FF4E5F33-8C5D-4348-BC5E-5920F91082C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C4B3702-D11D-4B1F-B4D9-97EB2B6F8D44}" type="pres">
      <dgm:prSet presAssocID="{FD292C78-0ADC-4853-8001-38D611D91A25}" presName="linNode" presStyleCnt="0"/>
      <dgm:spPr/>
    </dgm:pt>
    <dgm:pt modelId="{96D05C71-2C0C-4BA9-8246-08D5C0B675C1}" type="pres">
      <dgm:prSet presAssocID="{FD292C78-0ADC-4853-8001-38D611D91A25}" presName="parentText" presStyleLbl="node1" presStyleIdx="0" presStyleCnt="4" custScaleX="82214" custScaleY="12107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238B17-5E36-4C1C-9582-CE93E6424178}" type="pres">
      <dgm:prSet presAssocID="{FD292C78-0ADC-4853-8001-38D611D91A25}" presName="descendantText" presStyleLbl="alignAccFollowNode1" presStyleIdx="0" presStyleCnt="4" custScaleX="128783" custScaleY="1128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F7EEF7-03A6-4BB8-94C2-1075F5902FF2}" type="pres">
      <dgm:prSet presAssocID="{0050E553-D2F1-4F35-9E14-8884354C97D6}" presName="sp" presStyleCnt="0"/>
      <dgm:spPr/>
    </dgm:pt>
    <dgm:pt modelId="{B552C53E-1ED6-4DFF-9E36-38C8AC1177B4}" type="pres">
      <dgm:prSet presAssocID="{6DEEE147-E3BD-43B1-8184-19659390A9DE}" presName="linNode" presStyleCnt="0"/>
      <dgm:spPr/>
    </dgm:pt>
    <dgm:pt modelId="{18E05472-03B6-428D-AB90-D5A2DA39F83D}" type="pres">
      <dgm:prSet presAssocID="{6DEEE147-E3BD-43B1-8184-19659390A9DE}" presName="parentText" presStyleLbl="node1" presStyleIdx="1" presStyleCnt="4" custScaleX="73217" custScaleY="122540" custLinFactNeighborX="-12" custLinFactNeighborY="456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679C51-8AA0-40EC-A530-18FC0E66518C}" type="pres">
      <dgm:prSet presAssocID="{6DEEE147-E3BD-43B1-8184-19659390A9DE}" presName="descendantText" presStyleLbl="alignAccFollowNode1" presStyleIdx="1" presStyleCnt="4" custScaleX="112651" custScaleY="144361" custLinFactNeighborX="611" custLinFactNeighborY="-177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DA4F4F-936F-469C-91BF-C9FC53869EB3}" type="pres">
      <dgm:prSet presAssocID="{0603C960-DB6E-451B-8F35-794182C3AE02}" presName="sp" presStyleCnt="0"/>
      <dgm:spPr/>
    </dgm:pt>
    <dgm:pt modelId="{37668805-828E-4CB5-AEF7-46D65A647C58}" type="pres">
      <dgm:prSet presAssocID="{9EBD72A9-EEBE-479A-ABE2-150AC1AC2B50}" presName="linNode" presStyleCnt="0"/>
      <dgm:spPr/>
    </dgm:pt>
    <dgm:pt modelId="{1CC2102C-8929-4233-8D40-AD586035D5EC}" type="pres">
      <dgm:prSet presAssocID="{9EBD72A9-EEBE-479A-ABE2-150AC1AC2B50}" presName="parentText" presStyleLbl="node1" presStyleIdx="2" presStyleCnt="4" custScaleX="73036" custScaleY="144347" custLinFactNeighborX="-12" custLinFactNeighborY="-708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AED2E0-80BF-4956-9644-88D181884866}" type="pres">
      <dgm:prSet presAssocID="{9EBD72A9-EEBE-479A-ABE2-150AC1AC2B50}" presName="descendantText" presStyleLbl="alignAccFollowNode1" presStyleIdx="2" presStyleCnt="4" custScaleX="112766" custScaleY="217957" custLinFactNeighborX="2380" custLinFactNeighborY="-283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A4F4A4-A9C4-4058-8DAF-EF0837949532}" type="pres">
      <dgm:prSet presAssocID="{4B141C8D-B538-4253-9662-E55953CD159A}" presName="sp" presStyleCnt="0"/>
      <dgm:spPr/>
    </dgm:pt>
    <dgm:pt modelId="{FF473219-553B-4C45-9B80-3A3B58B02431}" type="pres">
      <dgm:prSet presAssocID="{B8A10DD4-6926-469B-A215-1ED122EAD668}" presName="linNode" presStyleCnt="0"/>
      <dgm:spPr/>
    </dgm:pt>
    <dgm:pt modelId="{0CA13B45-0DCB-4BAA-B770-6EB9280AC085}" type="pres">
      <dgm:prSet presAssocID="{B8A10DD4-6926-469B-A215-1ED122EAD668}" presName="parentText" presStyleLbl="node1" presStyleIdx="3" presStyleCnt="4" custScaleX="74152" custScaleY="127857" custLinFactNeighborX="-12" custLinFactNeighborY="-1527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3E1425-3ED3-404A-9FA3-8A7450082EAD}" type="pres">
      <dgm:prSet presAssocID="{B8A10DD4-6926-469B-A215-1ED122EAD668}" presName="descendantText" presStyleLbl="alignAccFollowNode1" presStyleIdx="3" presStyleCnt="4" custScaleX="113841" custScaleY="128423" custLinFactNeighborX="1264" custLinFactNeighborY="-280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51E091D-7447-43F5-AD9C-57867E1E90F7}" type="presOf" srcId="{4AACFFDB-CB9D-409B-858D-DE33B5CB9660}" destId="{493E1425-3ED3-404A-9FA3-8A7450082EAD}" srcOrd="0" destOrd="4" presId="urn:microsoft.com/office/officeart/2005/8/layout/vList5"/>
    <dgm:cxn modelId="{6A63EE61-679B-4090-BFC5-02F6CCE32ED6}" type="presOf" srcId="{67D98251-A383-46B0-BCB7-4221C99BBCBA}" destId="{94679C51-8AA0-40EC-A530-18FC0E66518C}" srcOrd="0" destOrd="0" presId="urn:microsoft.com/office/officeart/2005/8/layout/vList5"/>
    <dgm:cxn modelId="{BED1E70F-7623-4E5A-A078-B7926DE44EAE}" type="presOf" srcId="{DDCAA306-A56E-44AB-B8A0-51CC3C444055}" destId="{493E1425-3ED3-404A-9FA3-8A7450082EAD}" srcOrd="0" destOrd="3" presId="urn:microsoft.com/office/officeart/2005/8/layout/vList5"/>
    <dgm:cxn modelId="{0494B23A-35A8-4EB0-8FE6-C2C8C89D9DE7}" srcId="{6DEEE147-E3BD-43B1-8184-19659390A9DE}" destId="{67D98251-A383-46B0-BCB7-4221C99BBCBA}" srcOrd="0" destOrd="0" parTransId="{7B373595-88B6-451C-8265-83A2434DD942}" sibTransId="{9402ACD9-C420-4B3E-905A-1649B47078DC}"/>
    <dgm:cxn modelId="{89497713-706D-4EF8-A377-C1A44FBA6F80}" type="presOf" srcId="{33DEFDEA-B03B-499D-B02D-8A642AEE7DE1}" destId="{68AED2E0-80BF-4956-9644-88D181884866}" srcOrd="0" destOrd="2" presId="urn:microsoft.com/office/officeart/2005/8/layout/vList5"/>
    <dgm:cxn modelId="{8C5E6AEA-0A0F-4F57-A102-034BB8CEBF2D}" srcId="{9EBD72A9-EEBE-479A-ABE2-150AC1AC2B50}" destId="{FC73C2CA-6B3C-45D1-85AC-660B0A4AF1BA}" srcOrd="4" destOrd="0" parTransId="{8538A55C-51E4-4268-8F85-9E535A148A8F}" sibTransId="{4E3E6C9D-FD25-4F88-9CD3-55DDECF26CA4}"/>
    <dgm:cxn modelId="{CA674D8F-3235-458D-B408-798A5E0276D8}" srcId="{B8A10DD4-6926-469B-A215-1ED122EAD668}" destId="{4AACFFDB-CB9D-409B-858D-DE33B5CB9660}" srcOrd="4" destOrd="0" parTransId="{E10AF91F-EBAC-4933-9E81-50C40AFBB56C}" sibTransId="{0FC6D365-F4B7-4CF6-A79D-B5F161ABB142}"/>
    <dgm:cxn modelId="{D15B9E72-24C5-4C0F-89AD-C5982B9370BE}" srcId="{9EBD72A9-EEBE-479A-ABE2-150AC1AC2B50}" destId="{33DEFDEA-B03B-499D-B02D-8A642AEE7DE1}" srcOrd="2" destOrd="0" parTransId="{D619CF83-FCC6-4253-B1CD-AF958B3AA1F3}" sibTransId="{3FA3A4C8-85D9-46D7-B5CD-CE759BB3263C}"/>
    <dgm:cxn modelId="{D72D300E-B096-426A-9469-2FCF4CB4745D}" srcId="{9EBD72A9-EEBE-479A-ABE2-150AC1AC2B50}" destId="{ADA6B265-2BEA-46FF-AE45-5941A9D4813B}" srcOrd="3" destOrd="0" parTransId="{AF8A0170-EA2B-409E-8453-BCDEBC92D322}" sibTransId="{AD74A903-EEC6-4519-BCCE-88BF3935E776}"/>
    <dgm:cxn modelId="{D9C9790A-91A8-4A8A-BB0F-5DFB5797379C}" type="presOf" srcId="{EA9E5E3E-2872-4FD3-900D-2F001241E65F}" destId="{493E1425-3ED3-404A-9FA3-8A7450082EAD}" srcOrd="0" destOrd="1" presId="urn:microsoft.com/office/officeart/2005/8/layout/vList5"/>
    <dgm:cxn modelId="{625F8754-83EE-476A-827E-C4329A36A0A0}" srcId="{B8A10DD4-6926-469B-A215-1ED122EAD668}" destId="{43042930-E01B-4FB7-9495-58686BD7F768}" srcOrd="2" destOrd="0" parTransId="{34852E70-ABB4-4014-A24E-8E8A248B5851}" sibTransId="{2ACB3F6F-3135-4EE4-BD05-59903998A6FF}"/>
    <dgm:cxn modelId="{5D188291-1990-4614-BEBE-A8C0CA1DB971}" type="presOf" srcId="{FF4E5F33-8C5D-4348-BC5E-5920F91082C0}" destId="{FF80AEF7-4DCE-4B4A-8813-539798C4A511}" srcOrd="0" destOrd="0" presId="urn:microsoft.com/office/officeart/2005/8/layout/vList5"/>
    <dgm:cxn modelId="{954AA545-69DB-4A80-B5A9-77063091F46D}" srcId="{FF4E5F33-8C5D-4348-BC5E-5920F91082C0}" destId="{9EBD72A9-EEBE-479A-ABE2-150AC1AC2B50}" srcOrd="2" destOrd="0" parTransId="{8A9B7D54-10AA-4AFE-AFA0-2D6CF2828730}" sibTransId="{4B141C8D-B538-4253-9662-E55953CD159A}"/>
    <dgm:cxn modelId="{6F4D55D4-4377-4D0C-9F93-4DE432069910}" type="presOf" srcId="{FC73C2CA-6B3C-45D1-85AC-660B0A4AF1BA}" destId="{68AED2E0-80BF-4956-9644-88D181884866}" srcOrd="0" destOrd="4" presId="urn:microsoft.com/office/officeart/2005/8/layout/vList5"/>
    <dgm:cxn modelId="{725021A0-6C80-4ACF-8823-E9C68BD137A7}" srcId="{FF4E5F33-8C5D-4348-BC5E-5920F91082C0}" destId="{FD292C78-0ADC-4853-8001-38D611D91A25}" srcOrd="0" destOrd="0" parTransId="{E0E7AEBD-5BAF-44B4-BA2C-E75179395DB8}" sibTransId="{0050E553-D2F1-4F35-9E14-8884354C97D6}"/>
    <dgm:cxn modelId="{A0DBA201-ADEB-4815-B437-5AAF6593ADB0}" srcId="{FD292C78-0ADC-4853-8001-38D611D91A25}" destId="{3F37B56F-89AD-4A7B-87E2-6870A105538E}" srcOrd="1" destOrd="0" parTransId="{F27E70B4-5CF0-4FB7-92FA-B915AE7CEC84}" sibTransId="{4D80F1A0-219B-4626-8918-8063EF3C3554}"/>
    <dgm:cxn modelId="{70A383E4-D10C-46BA-AD36-B6DA0B07536A}" srcId="{B8A10DD4-6926-469B-A215-1ED122EAD668}" destId="{EA9E5E3E-2872-4FD3-900D-2F001241E65F}" srcOrd="1" destOrd="0" parTransId="{D227115D-874A-4044-920E-139471EFC3FD}" sibTransId="{3EC31DC4-45E5-40A6-A171-719A43708364}"/>
    <dgm:cxn modelId="{61A8BB98-154B-40CC-B525-8BE7C0E07EB1}" srcId="{FD292C78-0ADC-4853-8001-38D611D91A25}" destId="{B706E080-91FA-4310-815D-1F85C7569B7F}" srcOrd="0" destOrd="0" parTransId="{EC8DAB4C-36A0-4DE1-A1BD-34E982C37514}" sibTransId="{5BD4E98C-C2DC-404E-AFFD-2B8E2D7F563F}"/>
    <dgm:cxn modelId="{5256B4D3-C8FD-4892-8A2C-D3514F797361}" type="presOf" srcId="{3F37B56F-89AD-4A7B-87E2-6870A105538E}" destId="{92238B17-5E36-4C1C-9582-CE93E6424178}" srcOrd="0" destOrd="1" presId="urn:microsoft.com/office/officeart/2005/8/layout/vList5"/>
    <dgm:cxn modelId="{1403C36D-F7AC-437E-8291-A29A016363F3}" srcId="{B8A10DD4-6926-469B-A215-1ED122EAD668}" destId="{EC6405E5-BF12-4B3B-89AD-C8F1D4279221}" srcOrd="0" destOrd="0" parTransId="{7B03F5D1-191F-4D76-B634-F68A2BE0CDB7}" sibTransId="{70055275-0DEF-431C-AAFA-F92A7D11324F}"/>
    <dgm:cxn modelId="{BB251DCB-4250-4552-B9D5-BE056B008921}" type="presOf" srcId="{9EBD72A9-EEBE-479A-ABE2-150AC1AC2B50}" destId="{1CC2102C-8929-4233-8D40-AD586035D5EC}" srcOrd="0" destOrd="0" presId="urn:microsoft.com/office/officeart/2005/8/layout/vList5"/>
    <dgm:cxn modelId="{66F762B9-811F-482F-8BD3-013EED3D8D22}" srcId="{9EBD72A9-EEBE-479A-ABE2-150AC1AC2B50}" destId="{77E8B4F3-AD00-4DB4-8026-D31C34C6F3BB}" srcOrd="1" destOrd="0" parTransId="{72563D64-0B42-4FE9-A727-903D182FC3D4}" sibTransId="{99D73A77-642B-4B22-82D4-791796A968DF}"/>
    <dgm:cxn modelId="{5BD0C404-0496-4F7A-9BF6-69411637DBC9}" type="presOf" srcId="{6DEEE147-E3BD-43B1-8184-19659390A9DE}" destId="{18E05472-03B6-428D-AB90-D5A2DA39F83D}" srcOrd="0" destOrd="0" presId="urn:microsoft.com/office/officeart/2005/8/layout/vList5"/>
    <dgm:cxn modelId="{01DBB6B2-1FCF-4AF0-8487-E7B8241F1532}" srcId="{FF4E5F33-8C5D-4348-BC5E-5920F91082C0}" destId="{6DEEE147-E3BD-43B1-8184-19659390A9DE}" srcOrd="1" destOrd="0" parTransId="{6E49C5B9-9BDE-4375-BF65-2E111491E8F6}" sibTransId="{0603C960-DB6E-451B-8F35-794182C3AE02}"/>
    <dgm:cxn modelId="{C6476239-2BEA-43F5-B982-560BB4DE0D18}" srcId="{9EBD72A9-EEBE-479A-ABE2-150AC1AC2B50}" destId="{0636B821-0DA3-4A27-8103-FD411F69FABD}" srcOrd="0" destOrd="0" parTransId="{9F78550F-7334-4DC8-BB10-0264AFD23DBE}" sibTransId="{9A8A6B91-C584-4820-9EAB-B9E3D8B147F8}"/>
    <dgm:cxn modelId="{C01EB23E-EC6E-4967-8666-B5BAF0A3F96B}" type="presOf" srcId="{B706E080-91FA-4310-815D-1F85C7569B7F}" destId="{92238B17-5E36-4C1C-9582-CE93E6424178}" srcOrd="0" destOrd="0" presId="urn:microsoft.com/office/officeart/2005/8/layout/vList5"/>
    <dgm:cxn modelId="{9F5EBF6C-04FC-4686-ACAE-B5C3CF54C80B}" type="presOf" srcId="{B8A10DD4-6926-469B-A215-1ED122EAD668}" destId="{0CA13B45-0DCB-4BAA-B770-6EB9280AC085}" srcOrd="0" destOrd="0" presId="urn:microsoft.com/office/officeart/2005/8/layout/vList5"/>
    <dgm:cxn modelId="{D1FF747C-69B2-4761-A58D-0E2B13C4B57D}" srcId="{6DEEE147-E3BD-43B1-8184-19659390A9DE}" destId="{665A8BF7-7210-4E39-B5E2-214A4395C7A5}" srcOrd="1" destOrd="0" parTransId="{37A7F5EC-6FB4-483C-839E-EC95609BB15C}" sibTransId="{53CC53F8-C7FC-4308-B7C1-2C42781F5A81}"/>
    <dgm:cxn modelId="{0145B8B9-672A-4F30-9170-EEC397C28BC8}" type="presOf" srcId="{ADA6B265-2BEA-46FF-AE45-5941A9D4813B}" destId="{68AED2E0-80BF-4956-9644-88D181884866}" srcOrd="0" destOrd="3" presId="urn:microsoft.com/office/officeart/2005/8/layout/vList5"/>
    <dgm:cxn modelId="{FF7E6D4A-E2B0-4753-B1A8-A5E60A00A238}" type="presOf" srcId="{0636B821-0DA3-4A27-8103-FD411F69FABD}" destId="{68AED2E0-80BF-4956-9644-88D181884866}" srcOrd="0" destOrd="0" presId="urn:microsoft.com/office/officeart/2005/8/layout/vList5"/>
    <dgm:cxn modelId="{57C2CB91-934C-4202-9DD6-8F8E9BF8D42D}" type="presOf" srcId="{77E8B4F3-AD00-4DB4-8026-D31C34C6F3BB}" destId="{68AED2E0-80BF-4956-9644-88D181884866}" srcOrd="0" destOrd="1" presId="urn:microsoft.com/office/officeart/2005/8/layout/vList5"/>
    <dgm:cxn modelId="{4F94FE1F-EF3F-48FD-9A41-60FB07B26485}" srcId="{FF4E5F33-8C5D-4348-BC5E-5920F91082C0}" destId="{B8A10DD4-6926-469B-A215-1ED122EAD668}" srcOrd="3" destOrd="0" parTransId="{BB27F096-58B6-415E-A941-AFB9B2515E03}" sibTransId="{C03A43C6-78F6-4FB1-A8B6-9F5B2229FAA6}"/>
    <dgm:cxn modelId="{E6F686FE-C0D1-4925-91D2-439D2F445595}" type="presOf" srcId="{43042930-E01B-4FB7-9495-58686BD7F768}" destId="{493E1425-3ED3-404A-9FA3-8A7450082EAD}" srcOrd="0" destOrd="2" presId="urn:microsoft.com/office/officeart/2005/8/layout/vList5"/>
    <dgm:cxn modelId="{13FC9995-21EE-414E-B6CF-306E6593B17B}" type="presOf" srcId="{EC6405E5-BF12-4B3B-89AD-C8F1D4279221}" destId="{493E1425-3ED3-404A-9FA3-8A7450082EAD}" srcOrd="0" destOrd="0" presId="urn:microsoft.com/office/officeart/2005/8/layout/vList5"/>
    <dgm:cxn modelId="{3FDFBA1A-9791-4A4A-AC2E-2D00276E7F37}" srcId="{B8A10DD4-6926-469B-A215-1ED122EAD668}" destId="{DDCAA306-A56E-44AB-B8A0-51CC3C444055}" srcOrd="3" destOrd="0" parTransId="{431D91FE-5DFE-4010-97E1-688AE3ED4D3D}" sibTransId="{DC7DDE39-24D9-40C3-A23D-2AA55471C537}"/>
    <dgm:cxn modelId="{43716697-BD11-4C95-AA91-0FAFCA3F909A}" type="presOf" srcId="{665A8BF7-7210-4E39-B5E2-214A4395C7A5}" destId="{94679C51-8AA0-40EC-A530-18FC0E66518C}" srcOrd="0" destOrd="1" presId="urn:microsoft.com/office/officeart/2005/8/layout/vList5"/>
    <dgm:cxn modelId="{7FE1E5FE-E2C9-4E0D-B88A-0A9C8DDB7E44}" type="presOf" srcId="{FD292C78-0ADC-4853-8001-38D611D91A25}" destId="{96D05C71-2C0C-4BA9-8246-08D5C0B675C1}" srcOrd="0" destOrd="0" presId="urn:microsoft.com/office/officeart/2005/8/layout/vList5"/>
    <dgm:cxn modelId="{4DAEFDB4-0D89-468A-874B-C7429B755412}" type="presParOf" srcId="{FF80AEF7-4DCE-4B4A-8813-539798C4A511}" destId="{AC4B3702-D11D-4B1F-B4D9-97EB2B6F8D44}" srcOrd="0" destOrd="0" presId="urn:microsoft.com/office/officeart/2005/8/layout/vList5"/>
    <dgm:cxn modelId="{D33968C7-011D-42EE-9894-216640C37C95}" type="presParOf" srcId="{AC4B3702-D11D-4B1F-B4D9-97EB2B6F8D44}" destId="{96D05C71-2C0C-4BA9-8246-08D5C0B675C1}" srcOrd="0" destOrd="0" presId="urn:microsoft.com/office/officeart/2005/8/layout/vList5"/>
    <dgm:cxn modelId="{C39B16D3-4034-455C-8C26-00819D14820F}" type="presParOf" srcId="{AC4B3702-D11D-4B1F-B4D9-97EB2B6F8D44}" destId="{92238B17-5E36-4C1C-9582-CE93E6424178}" srcOrd="1" destOrd="0" presId="urn:microsoft.com/office/officeart/2005/8/layout/vList5"/>
    <dgm:cxn modelId="{70AC2389-1ED2-4C44-A221-C05F33075F34}" type="presParOf" srcId="{FF80AEF7-4DCE-4B4A-8813-539798C4A511}" destId="{38F7EEF7-03A6-4BB8-94C2-1075F5902FF2}" srcOrd="1" destOrd="0" presId="urn:microsoft.com/office/officeart/2005/8/layout/vList5"/>
    <dgm:cxn modelId="{679873FB-CCFB-4B63-868E-C0517907B151}" type="presParOf" srcId="{FF80AEF7-4DCE-4B4A-8813-539798C4A511}" destId="{B552C53E-1ED6-4DFF-9E36-38C8AC1177B4}" srcOrd="2" destOrd="0" presId="urn:microsoft.com/office/officeart/2005/8/layout/vList5"/>
    <dgm:cxn modelId="{DB53BCFB-6074-46A4-AA29-3FCA3A3FEA26}" type="presParOf" srcId="{B552C53E-1ED6-4DFF-9E36-38C8AC1177B4}" destId="{18E05472-03B6-428D-AB90-D5A2DA39F83D}" srcOrd="0" destOrd="0" presId="urn:microsoft.com/office/officeart/2005/8/layout/vList5"/>
    <dgm:cxn modelId="{B3D8B2FC-75EC-428B-90FB-EC369AF0D0C6}" type="presParOf" srcId="{B552C53E-1ED6-4DFF-9E36-38C8AC1177B4}" destId="{94679C51-8AA0-40EC-A530-18FC0E66518C}" srcOrd="1" destOrd="0" presId="urn:microsoft.com/office/officeart/2005/8/layout/vList5"/>
    <dgm:cxn modelId="{7F725ADA-34B2-4AD6-B31C-FC85EB3BF797}" type="presParOf" srcId="{FF80AEF7-4DCE-4B4A-8813-539798C4A511}" destId="{F6DA4F4F-936F-469C-91BF-C9FC53869EB3}" srcOrd="3" destOrd="0" presId="urn:microsoft.com/office/officeart/2005/8/layout/vList5"/>
    <dgm:cxn modelId="{A22C88CA-7829-45D3-B00F-F4CD1B5F10B9}" type="presParOf" srcId="{FF80AEF7-4DCE-4B4A-8813-539798C4A511}" destId="{37668805-828E-4CB5-AEF7-46D65A647C58}" srcOrd="4" destOrd="0" presId="urn:microsoft.com/office/officeart/2005/8/layout/vList5"/>
    <dgm:cxn modelId="{C0353C03-BE1D-4DB0-9D43-C0844CCD34EA}" type="presParOf" srcId="{37668805-828E-4CB5-AEF7-46D65A647C58}" destId="{1CC2102C-8929-4233-8D40-AD586035D5EC}" srcOrd="0" destOrd="0" presId="urn:microsoft.com/office/officeart/2005/8/layout/vList5"/>
    <dgm:cxn modelId="{62E47B7B-D381-45BE-B982-8BDDA183DC46}" type="presParOf" srcId="{37668805-828E-4CB5-AEF7-46D65A647C58}" destId="{68AED2E0-80BF-4956-9644-88D181884866}" srcOrd="1" destOrd="0" presId="urn:microsoft.com/office/officeart/2005/8/layout/vList5"/>
    <dgm:cxn modelId="{A43723DD-3ED0-4AC7-B3A3-929166E2FE07}" type="presParOf" srcId="{FF80AEF7-4DCE-4B4A-8813-539798C4A511}" destId="{53A4F4A4-A9C4-4058-8DAF-EF0837949532}" srcOrd="5" destOrd="0" presId="urn:microsoft.com/office/officeart/2005/8/layout/vList5"/>
    <dgm:cxn modelId="{657BDB77-FB72-467A-A266-822486917C3B}" type="presParOf" srcId="{FF80AEF7-4DCE-4B4A-8813-539798C4A511}" destId="{FF473219-553B-4C45-9B80-3A3B58B02431}" srcOrd="6" destOrd="0" presId="urn:microsoft.com/office/officeart/2005/8/layout/vList5"/>
    <dgm:cxn modelId="{1F0B6E09-7E1F-4382-B6E1-E01F0005E731}" type="presParOf" srcId="{FF473219-553B-4C45-9B80-3A3B58B02431}" destId="{0CA13B45-0DCB-4BAA-B770-6EB9280AC085}" srcOrd="0" destOrd="0" presId="urn:microsoft.com/office/officeart/2005/8/layout/vList5"/>
    <dgm:cxn modelId="{BD1D05AB-504E-4606-9FFA-0EA93E26B4E3}" type="presParOf" srcId="{FF473219-553B-4C45-9B80-3A3B58B02431}" destId="{493E1425-3ED3-404A-9FA3-8A7450082EA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24E7FA-4A48-446A-A543-96496E2C2500}">
      <dsp:nvSpPr>
        <dsp:cNvPr id="0" name=""/>
        <dsp:cNvSpPr/>
      </dsp:nvSpPr>
      <dsp:spPr>
        <a:xfrm>
          <a:off x="69008" y="100169"/>
          <a:ext cx="4901615" cy="1103932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ЗАДАЧИ</a:t>
          </a:r>
          <a:endParaRPr lang="ru-RU" sz="3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1341" y="132502"/>
        <a:ext cx="4836949" cy="1039266"/>
      </dsp:txXfrm>
    </dsp:sp>
    <dsp:sp modelId="{572C5680-7BDE-4E46-8002-E9AD888A3C33}">
      <dsp:nvSpPr>
        <dsp:cNvPr id="0" name=""/>
        <dsp:cNvSpPr/>
      </dsp:nvSpPr>
      <dsp:spPr>
        <a:xfrm>
          <a:off x="559169" y="1204101"/>
          <a:ext cx="463993" cy="6468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6871"/>
              </a:lnTo>
              <a:lnTo>
                <a:pt x="463993" y="64687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2EF40B-CFB1-4F1F-96EB-795E1BFFD6F5}">
      <dsp:nvSpPr>
        <dsp:cNvPr id="0" name=""/>
        <dsp:cNvSpPr/>
      </dsp:nvSpPr>
      <dsp:spPr>
        <a:xfrm>
          <a:off x="1023163" y="1511259"/>
          <a:ext cx="8095711" cy="679426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Повышение эффективности использования существующих ресурсов нефтегазодобывающей отрасли путем развития смежных наукоемких производств</a:t>
          </a:r>
          <a:endParaRPr lang="ru-RU" sz="14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43063" y="1531159"/>
        <a:ext cx="8055911" cy="639626"/>
      </dsp:txXfrm>
    </dsp:sp>
    <dsp:sp modelId="{34A8F89F-BC20-4EA4-90F8-0D05B0320D42}">
      <dsp:nvSpPr>
        <dsp:cNvPr id="0" name=""/>
        <dsp:cNvSpPr/>
      </dsp:nvSpPr>
      <dsp:spPr>
        <a:xfrm>
          <a:off x="559169" y="1204101"/>
          <a:ext cx="454781" cy="14642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4294"/>
              </a:lnTo>
              <a:lnTo>
                <a:pt x="454781" y="146429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B70B97-7305-4F24-8B21-D93AA9C8A19D}">
      <dsp:nvSpPr>
        <dsp:cNvPr id="0" name=""/>
        <dsp:cNvSpPr/>
      </dsp:nvSpPr>
      <dsp:spPr>
        <a:xfrm>
          <a:off x="1013951" y="2385905"/>
          <a:ext cx="8130048" cy="56498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6200000" scaled="0"/>
        </a:gradFill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Диверсификация экономики путем развития обрабатывающей промышленности, агропромышленного кластера, спортивно-оздоровительного  и медицинского туризма</a:t>
          </a:r>
          <a:endParaRPr lang="ru-RU" sz="14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30499" y="2402453"/>
        <a:ext cx="8096952" cy="531885"/>
      </dsp:txXfrm>
    </dsp:sp>
    <dsp:sp modelId="{18C1EA50-6549-454B-AED4-2EFE16C39966}">
      <dsp:nvSpPr>
        <dsp:cNvPr id="0" name=""/>
        <dsp:cNvSpPr/>
      </dsp:nvSpPr>
      <dsp:spPr>
        <a:xfrm>
          <a:off x="559169" y="1204101"/>
          <a:ext cx="432571" cy="24050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05071"/>
              </a:lnTo>
              <a:lnTo>
                <a:pt x="432571" y="240507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BD7425-0B00-4273-9F4D-1DA355C40CAA}">
      <dsp:nvSpPr>
        <dsp:cNvPr id="0" name=""/>
        <dsp:cNvSpPr/>
      </dsp:nvSpPr>
      <dsp:spPr>
        <a:xfrm>
          <a:off x="991741" y="3191191"/>
          <a:ext cx="8114964" cy="835964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Создание условий для эффективного формирования востребованного человеческого капитала</a:t>
          </a:r>
          <a:endParaRPr lang="ru-RU" sz="14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16226" y="3215676"/>
        <a:ext cx="8065994" cy="786994"/>
      </dsp:txXfrm>
    </dsp:sp>
    <dsp:sp modelId="{FD8ABDA5-283E-4C0D-9938-67B5DC481DCB}">
      <dsp:nvSpPr>
        <dsp:cNvPr id="0" name=""/>
        <dsp:cNvSpPr/>
      </dsp:nvSpPr>
      <dsp:spPr>
        <a:xfrm>
          <a:off x="559169" y="1204101"/>
          <a:ext cx="427315" cy="32667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66751"/>
              </a:lnTo>
              <a:lnTo>
                <a:pt x="427315" y="326675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397AB8-FDC9-47A8-85A3-637A34E04130}">
      <dsp:nvSpPr>
        <dsp:cNvPr id="0" name=""/>
        <dsp:cNvSpPr/>
      </dsp:nvSpPr>
      <dsp:spPr>
        <a:xfrm>
          <a:off x="986485" y="4223622"/>
          <a:ext cx="8157514" cy="49446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6200000" scaled="0"/>
        </a:gradFill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Повышение инвестиционной привлекательности территории</a:t>
          </a:r>
          <a:endParaRPr lang="ru-RU" sz="14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00967" y="4238104"/>
        <a:ext cx="8128550" cy="465498"/>
      </dsp:txXfrm>
    </dsp:sp>
    <dsp:sp modelId="{93AC817D-F218-42DF-9FFB-A957C0F1E063}">
      <dsp:nvSpPr>
        <dsp:cNvPr id="0" name=""/>
        <dsp:cNvSpPr/>
      </dsp:nvSpPr>
      <dsp:spPr>
        <a:xfrm>
          <a:off x="559169" y="1204101"/>
          <a:ext cx="432571" cy="40894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89413"/>
              </a:lnTo>
              <a:lnTo>
                <a:pt x="432571" y="40894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B482D8-8CD2-4012-8F39-09E669C943AE}">
      <dsp:nvSpPr>
        <dsp:cNvPr id="0" name=""/>
        <dsp:cNvSpPr/>
      </dsp:nvSpPr>
      <dsp:spPr>
        <a:xfrm>
          <a:off x="991741" y="4883895"/>
          <a:ext cx="8084707" cy="819239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Развитие социальной инфраструктуры района</a:t>
          </a:r>
          <a:endParaRPr lang="ru-RU" sz="14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15736" y="4907890"/>
        <a:ext cx="8036717" cy="77124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6056EF-2ED3-4777-BF4B-13294DBBE445}">
      <dsp:nvSpPr>
        <dsp:cNvPr id="0" name=""/>
        <dsp:cNvSpPr/>
      </dsp:nvSpPr>
      <dsp:spPr>
        <a:xfrm rot="5400000">
          <a:off x="-283907" y="290162"/>
          <a:ext cx="1892719" cy="1324903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2" y="668706"/>
        <a:ext cx="1324903" cy="567816"/>
      </dsp:txXfrm>
    </dsp:sp>
    <dsp:sp modelId="{AEDC8E91-1406-4A41-B034-55C7F8C1DCC3}">
      <dsp:nvSpPr>
        <dsp:cNvPr id="0" name=""/>
        <dsp:cNvSpPr/>
      </dsp:nvSpPr>
      <dsp:spPr>
        <a:xfrm rot="5400000">
          <a:off x="4494143" y="-3162985"/>
          <a:ext cx="1230267" cy="7568747"/>
        </a:xfrm>
        <a:prstGeom prst="round2Same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marR="0" lvl="1" indent="0" algn="l" defTabSz="7112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 Реализация инвестиционного проекта по локализации производства запорного оборудования для нефтегазодобывающей отрасли (10 </a:t>
          </a:r>
          <a:r>
            <a:rPr lang="ru-RU" sz="16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млн.долл</a:t>
          </a: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 Реализация проекта по организации производства труб с антикоррозионным покрытием для горизонтального бурения нефтяных скважин (18 </a:t>
          </a:r>
          <a:r>
            <a:rPr lang="ru-RU" sz="16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млн.евр</a:t>
          </a: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324904" y="66311"/>
        <a:ext cx="7508690" cy="1110153"/>
      </dsp:txXfrm>
    </dsp:sp>
    <dsp:sp modelId="{D079BDFE-A2F0-45A4-AE82-3EE97F40E24C}">
      <dsp:nvSpPr>
        <dsp:cNvPr id="0" name=""/>
        <dsp:cNvSpPr/>
      </dsp:nvSpPr>
      <dsp:spPr>
        <a:xfrm rot="5400000">
          <a:off x="-283907" y="1997615"/>
          <a:ext cx="1892719" cy="1324903"/>
        </a:xfrm>
        <a:prstGeom prst="chevron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2" y="2376159"/>
        <a:ext cx="1324903" cy="567816"/>
      </dsp:txXfrm>
    </dsp:sp>
    <dsp:sp modelId="{190728A3-83B8-40CF-AA25-6CA27A729D19}">
      <dsp:nvSpPr>
        <dsp:cNvPr id="0" name=""/>
        <dsp:cNvSpPr/>
      </dsp:nvSpPr>
      <dsp:spPr>
        <a:xfrm rot="5400000">
          <a:off x="4494143" y="-1455532"/>
          <a:ext cx="1230267" cy="7568747"/>
        </a:xfrm>
        <a:prstGeom prst="round2Same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Стимулирование </a:t>
          </a:r>
          <a:r>
            <a:rPr lang="ru-RU" sz="18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экспортоориентированного</a:t>
          </a:r>
          <a:r>
            <a:rPr 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 и наукоемкого производства</a:t>
          </a: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324904" y="1773764"/>
        <a:ext cx="7508690" cy="1110153"/>
      </dsp:txXfrm>
    </dsp:sp>
    <dsp:sp modelId="{FE77BC75-0A82-45DD-8BB8-ACCA974F4237}">
      <dsp:nvSpPr>
        <dsp:cNvPr id="0" name=""/>
        <dsp:cNvSpPr/>
      </dsp:nvSpPr>
      <dsp:spPr>
        <a:xfrm rot="5400000">
          <a:off x="-283907" y="3857541"/>
          <a:ext cx="1892719" cy="1324903"/>
        </a:xfrm>
        <a:prstGeom prst="chevron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2" y="4236085"/>
        <a:ext cx="1324903" cy="567816"/>
      </dsp:txXfrm>
    </dsp:sp>
    <dsp:sp modelId="{B873634B-C195-4351-A5CC-7D9B3B687B53}">
      <dsp:nvSpPr>
        <dsp:cNvPr id="0" name=""/>
        <dsp:cNvSpPr/>
      </dsp:nvSpPr>
      <dsp:spPr>
        <a:xfrm rot="5400000">
          <a:off x="4341670" y="404394"/>
          <a:ext cx="1535214" cy="7568747"/>
        </a:xfrm>
        <a:prstGeom prst="round2Same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Содействие в реализации инвестиционных проектов в обрабатывающей промышленности </a:t>
          </a: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Содействие вопроса кадрового обеспечения предприятий</a:t>
          </a: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Обеспечение возможности выставки, круглых столов, других мероприятий для презентации производственного потенциала предприятий района</a:t>
          </a: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324904" y="3496104"/>
        <a:ext cx="7493804" cy="138532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6056EF-2ED3-4777-BF4B-13294DBBE445}">
      <dsp:nvSpPr>
        <dsp:cNvPr id="0" name=""/>
        <dsp:cNvSpPr/>
      </dsp:nvSpPr>
      <dsp:spPr>
        <a:xfrm rot="5400000">
          <a:off x="-245308" y="385700"/>
          <a:ext cx="1635389" cy="1144772"/>
        </a:xfrm>
        <a:prstGeom prst="chevron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712777"/>
        <a:ext cx="1144772" cy="490617"/>
      </dsp:txXfrm>
    </dsp:sp>
    <dsp:sp modelId="{AEDC8E91-1406-4A41-B034-55C7F8C1DCC3}">
      <dsp:nvSpPr>
        <dsp:cNvPr id="0" name=""/>
        <dsp:cNvSpPr/>
      </dsp:nvSpPr>
      <dsp:spPr>
        <a:xfrm rot="5400000">
          <a:off x="4002677" y="-262135"/>
          <a:ext cx="2033067" cy="7748878"/>
        </a:xfrm>
        <a:prstGeom prst="round2Same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marR="0" lvl="1" indent="0" algn="l" defTabSz="7112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Развитие экотуризма на базе семейных ферм и «Ягодной долины»</a:t>
          </a: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marR="0" lvl="1" indent="0" algn="l" defTabSz="7112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 Развитие спортивно-оздоровительного туризма на базе горнолыжного комплекса «Ян»</a:t>
          </a: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marR="0" lvl="1" indent="0" algn="l" defTabSz="7112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Развитие спортивно-развлекательного туризма на базе реконструированного городского пляжа, включающего в себя веревочный парк, </a:t>
          </a:r>
          <a:r>
            <a:rPr lang="ru-RU" sz="18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вейк</a:t>
          </a:r>
          <a:r>
            <a:rPr 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 парк, открытый бассейн и др. объекты</a:t>
          </a: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marR="0" lvl="1" indent="0" algn="l" defTabSz="7112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 Развитие медицинского туризма (якорным объектом развития является МСЧ ПАО «Татнефть»)</a:t>
          </a: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144772" y="2695016"/>
        <a:ext cx="7649632" cy="1834575"/>
      </dsp:txXfrm>
    </dsp:sp>
    <dsp:sp modelId="{D079BDFE-A2F0-45A4-AE82-3EE97F40E24C}">
      <dsp:nvSpPr>
        <dsp:cNvPr id="0" name=""/>
        <dsp:cNvSpPr/>
      </dsp:nvSpPr>
      <dsp:spPr>
        <a:xfrm rot="5400000">
          <a:off x="-245308" y="1643555"/>
          <a:ext cx="1635389" cy="1144772"/>
        </a:xfrm>
        <a:prstGeom prst="chevron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1970632"/>
        <a:ext cx="1144772" cy="490617"/>
      </dsp:txXfrm>
    </dsp:sp>
    <dsp:sp modelId="{190728A3-83B8-40CF-AA25-6CA27A729D19}">
      <dsp:nvSpPr>
        <dsp:cNvPr id="0" name=""/>
        <dsp:cNvSpPr/>
      </dsp:nvSpPr>
      <dsp:spPr>
        <a:xfrm rot="5400000">
          <a:off x="4404009" y="-3167596"/>
          <a:ext cx="1230404" cy="7748878"/>
        </a:xfrm>
        <a:prstGeom prst="round2Same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  Участие в федеральных и региональных целевых  программах по развитию  внутреннего туризма</a:t>
          </a: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 Поиск и реализация инвестиционных проектов в области туризма и сферы обслуживания</a:t>
          </a:r>
        </a:p>
        <a:p>
          <a:pPr marL="17145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144773" y="151703"/>
        <a:ext cx="7688815" cy="1110278"/>
      </dsp:txXfrm>
    </dsp:sp>
    <dsp:sp modelId="{FE77BC75-0A82-45DD-8BB8-ACCA974F4237}">
      <dsp:nvSpPr>
        <dsp:cNvPr id="0" name=""/>
        <dsp:cNvSpPr/>
      </dsp:nvSpPr>
      <dsp:spPr>
        <a:xfrm rot="5400000">
          <a:off x="-332000" y="3066337"/>
          <a:ext cx="1808773" cy="1144772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3306722"/>
        <a:ext cx="1144772" cy="664001"/>
      </dsp:txXfrm>
    </dsp:sp>
    <dsp:sp modelId="{B873634B-C195-4351-A5CC-7D9B3B687B53}">
      <dsp:nvSpPr>
        <dsp:cNvPr id="0" name=""/>
        <dsp:cNvSpPr/>
      </dsp:nvSpPr>
      <dsp:spPr>
        <a:xfrm rot="5400000">
          <a:off x="4487710" y="-1919273"/>
          <a:ext cx="1063002" cy="7748878"/>
        </a:xfrm>
        <a:prstGeom prst="round2Same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Развитие инфраструктуры досуга и отдыха</a:t>
          </a: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Информационно-представительская работа для освещения туристического потенциала района</a:t>
          </a: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144773" y="1475555"/>
        <a:ext cx="7696987" cy="95922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6056EF-2ED3-4777-BF4B-13294DBBE445}">
      <dsp:nvSpPr>
        <dsp:cNvPr id="0" name=""/>
        <dsp:cNvSpPr/>
      </dsp:nvSpPr>
      <dsp:spPr>
        <a:xfrm rot="5400000">
          <a:off x="-257043" y="260385"/>
          <a:ext cx="1713621" cy="1199535"/>
        </a:xfrm>
        <a:prstGeom prst="chevron">
          <a:avLst/>
        </a:prstGeom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6200000" scaled="0"/>
        </a:gra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603110"/>
        <a:ext cx="1199535" cy="514086"/>
      </dsp:txXfrm>
    </dsp:sp>
    <dsp:sp modelId="{AEDC8E91-1406-4A41-B034-55C7F8C1DCC3}">
      <dsp:nvSpPr>
        <dsp:cNvPr id="0" name=""/>
        <dsp:cNvSpPr/>
      </dsp:nvSpPr>
      <dsp:spPr>
        <a:xfrm rot="5400000">
          <a:off x="4489666" y="-3286788"/>
          <a:ext cx="1113854" cy="7694115"/>
        </a:xfrm>
        <a:prstGeom prst="round2Same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Субсидирование процентной ставки по кредитам </a:t>
          </a: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Создание фронт-офиса для консультационно-экспертного взаимодействия с малым бизнесом</a:t>
          </a: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199536" y="57716"/>
        <a:ext cx="7639741" cy="1005106"/>
      </dsp:txXfrm>
    </dsp:sp>
    <dsp:sp modelId="{D079BDFE-A2F0-45A4-AE82-3EE97F40E24C}">
      <dsp:nvSpPr>
        <dsp:cNvPr id="0" name=""/>
        <dsp:cNvSpPr/>
      </dsp:nvSpPr>
      <dsp:spPr>
        <a:xfrm rot="5400000">
          <a:off x="-257043" y="1960595"/>
          <a:ext cx="1713621" cy="1199535"/>
        </a:xfrm>
        <a:prstGeom prst="chevron">
          <a:avLst/>
        </a:prstGeom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6200000" scaled="0"/>
        </a:gra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2303320"/>
        <a:ext cx="1199535" cy="514086"/>
      </dsp:txXfrm>
    </dsp:sp>
    <dsp:sp modelId="{190728A3-83B8-40CF-AA25-6CA27A729D19}">
      <dsp:nvSpPr>
        <dsp:cNvPr id="0" name=""/>
        <dsp:cNvSpPr/>
      </dsp:nvSpPr>
      <dsp:spPr>
        <a:xfrm rot="5400000">
          <a:off x="4321992" y="-1586578"/>
          <a:ext cx="1449202" cy="7694115"/>
        </a:xfrm>
        <a:prstGeom prst="round2Same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 Создание новых и развитие существующих промышленных площадок</a:t>
          </a: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 Создание новых производств на базе муниципальных индустриальных парков</a:t>
          </a: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Участие субъектов малого предпринимательства в региональных и федеральных программах</a:t>
          </a: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199536" y="1606622"/>
        <a:ext cx="7623371" cy="1307714"/>
      </dsp:txXfrm>
    </dsp:sp>
    <dsp:sp modelId="{FE77BC75-0A82-45DD-8BB8-ACCA974F4237}">
      <dsp:nvSpPr>
        <dsp:cNvPr id="0" name=""/>
        <dsp:cNvSpPr/>
      </dsp:nvSpPr>
      <dsp:spPr>
        <a:xfrm rot="5400000">
          <a:off x="-257043" y="3609239"/>
          <a:ext cx="1713621" cy="1199535"/>
        </a:xfrm>
        <a:prstGeom prst="chevron">
          <a:avLst/>
        </a:prstGeom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6200000" scaled="0"/>
        </a:gra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3951964"/>
        <a:ext cx="1199535" cy="514086"/>
      </dsp:txXfrm>
    </dsp:sp>
    <dsp:sp modelId="{B873634B-C195-4351-A5CC-7D9B3B687B53}">
      <dsp:nvSpPr>
        <dsp:cNvPr id="0" name=""/>
        <dsp:cNvSpPr/>
      </dsp:nvSpPr>
      <dsp:spPr>
        <a:xfrm rot="5400000">
          <a:off x="4373557" y="62065"/>
          <a:ext cx="1346070" cy="7694115"/>
        </a:xfrm>
        <a:prstGeom prst="round2Same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Создание </a:t>
          </a:r>
          <a:r>
            <a:rPr lang="ru-RU" sz="16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коворкинг</a:t>
          </a: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-центра для молодых и начинающих предпринимателей </a:t>
          </a:r>
          <a:r>
            <a:rPr lang="ru-RU" sz="16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Альметьевской</a:t>
          </a: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 агломерации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Организация конкурсов молодежных бизнес-проектов, управленческих и бизнес-тренингов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Создание </a:t>
          </a:r>
          <a:r>
            <a:rPr lang="ru-RU" sz="16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Альметьевской</a:t>
          </a: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 школы бизнеса для развития компетенции и навыков начинающих и действующих предпринимателей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199535" y="3301797"/>
        <a:ext cx="7628405" cy="121465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6056EF-2ED3-4777-BF4B-13294DBBE445}">
      <dsp:nvSpPr>
        <dsp:cNvPr id="0" name=""/>
        <dsp:cNvSpPr/>
      </dsp:nvSpPr>
      <dsp:spPr>
        <a:xfrm rot="5400000">
          <a:off x="-265574" y="271526"/>
          <a:ext cx="1770495" cy="1239346"/>
        </a:xfrm>
        <a:prstGeom prst="chevron">
          <a:avLst/>
        </a:prstGeom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6200000" scaled="0"/>
        </a:gra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625624"/>
        <a:ext cx="1239346" cy="531149"/>
      </dsp:txXfrm>
    </dsp:sp>
    <dsp:sp modelId="{AEDC8E91-1406-4A41-B034-55C7F8C1DCC3}">
      <dsp:nvSpPr>
        <dsp:cNvPr id="0" name=""/>
        <dsp:cNvSpPr/>
      </dsp:nvSpPr>
      <dsp:spPr>
        <a:xfrm rot="5400000">
          <a:off x="4491087" y="-3245788"/>
          <a:ext cx="1150821" cy="7654304"/>
        </a:xfrm>
        <a:prstGeom prst="round2Same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Создание Совета по непрерывному улучшению инвестиционного климата и поддержке инвестиционных проектов под руководством Главы района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Создание  единого бренда района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Регулярная работа по привлечению внешних инвесторов в экономику района из других регионов и стран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239346" y="62131"/>
        <a:ext cx="7598126" cy="1038465"/>
      </dsp:txXfrm>
    </dsp:sp>
    <dsp:sp modelId="{D079BDFE-A2F0-45A4-AE82-3EE97F40E24C}">
      <dsp:nvSpPr>
        <dsp:cNvPr id="0" name=""/>
        <dsp:cNvSpPr/>
      </dsp:nvSpPr>
      <dsp:spPr>
        <a:xfrm rot="5400000">
          <a:off x="-265574" y="1854925"/>
          <a:ext cx="1770495" cy="1239346"/>
        </a:xfrm>
        <a:prstGeom prst="chevron">
          <a:avLst/>
        </a:prstGeom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6200000" scaled="0"/>
        </a:gra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2209023"/>
        <a:ext cx="1239346" cy="531149"/>
      </dsp:txXfrm>
    </dsp:sp>
    <dsp:sp modelId="{190728A3-83B8-40CF-AA25-6CA27A729D19}">
      <dsp:nvSpPr>
        <dsp:cNvPr id="0" name=""/>
        <dsp:cNvSpPr/>
      </dsp:nvSpPr>
      <dsp:spPr>
        <a:xfrm rot="5400000">
          <a:off x="4491087" y="-1662389"/>
          <a:ext cx="1150821" cy="7654304"/>
        </a:xfrm>
        <a:prstGeom prst="round2Same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 Формирование качественного реестра неиспользуемого имущества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Разработка  пакета нормативных актов муниципального уровня, определяющих формы и порядок поддержки инвестиционных проектов органами власти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239346" y="1645530"/>
        <a:ext cx="7598126" cy="1038465"/>
      </dsp:txXfrm>
    </dsp:sp>
    <dsp:sp modelId="{FE77BC75-0A82-45DD-8BB8-ACCA974F4237}">
      <dsp:nvSpPr>
        <dsp:cNvPr id="0" name=""/>
        <dsp:cNvSpPr/>
      </dsp:nvSpPr>
      <dsp:spPr>
        <a:xfrm rot="5400000">
          <a:off x="-265574" y="3558286"/>
          <a:ext cx="1770495" cy="1239346"/>
        </a:xfrm>
        <a:prstGeom prst="chevron">
          <a:avLst/>
        </a:prstGeom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6200000" scaled="0"/>
        </a:gra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3912384"/>
        <a:ext cx="1239346" cy="531149"/>
      </dsp:txXfrm>
    </dsp:sp>
    <dsp:sp modelId="{B873634B-C195-4351-A5CC-7D9B3B687B53}">
      <dsp:nvSpPr>
        <dsp:cNvPr id="0" name=""/>
        <dsp:cNvSpPr/>
      </dsp:nvSpPr>
      <dsp:spPr>
        <a:xfrm rot="5400000">
          <a:off x="4371126" y="40971"/>
          <a:ext cx="1390745" cy="7654304"/>
        </a:xfrm>
        <a:prstGeom prst="round2SameRect">
          <a:avLst/>
        </a:prstGeom>
        <a:solidFill>
          <a:schemeClr val="tx2">
            <a:lumMod val="20000"/>
            <a:lumOff val="80000"/>
          </a:schemeClr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Создание системы освещения деятельности органов  власти района в сфере инвестиций в СМИ и сети интернет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Создание организационной структуры для поиска и формализации  бизнес -идей для потенциальных инвесторов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Создание подразделения в структуре исполнительного комитета, ответственного за реализацию инвестиционной политики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239347" y="3240642"/>
        <a:ext cx="7586413" cy="1254963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FC8D6A-AAB6-48F1-8B72-2E394A3011C3}">
      <dsp:nvSpPr>
        <dsp:cNvPr id="0" name=""/>
        <dsp:cNvSpPr/>
      </dsp:nvSpPr>
      <dsp:spPr>
        <a:xfrm>
          <a:off x="46337" y="2404443"/>
          <a:ext cx="2165446" cy="1082723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23 699,6</a:t>
          </a:r>
          <a:endParaRPr lang="ru-RU" sz="2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8049" y="2436155"/>
        <a:ext cx="2102022" cy="1019299"/>
      </dsp:txXfrm>
    </dsp:sp>
    <dsp:sp modelId="{06C26FC4-CC46-4E9C-8AC2-361EFBDBF1E3}">
      <dsp:nvSpPr>
        <dsp:cNvPr id="0" name=""/>
        <dsp:cNvSpPr/>
      </dsp:nvSpPr>
      <dsp:spPr>
        <a:xfrm rot="18201310">
          <a:off x="1875975" y="2306180"/>
          <a:ext cx="1491910" cy="33090"/>
        </a:xfrm>
        <a:custGeom>
          <a:avLst/>
          <a:gdLst/>
          <a:ahLst/>
          <a:cxnLst/>
          <a:rect l="0" t="0" r="0" b="0"/>
          <a:pathLst>
            <a:path>
              <a:moveTo>
                <a:pt x="0" y="16545"/>
              </a:moveTo>
              <a:lnTo>
                <a:pt x="1491910" y="1654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84632" y="2285427"/>
        <a:ext cx="74595" cy="74595"/>
      </dsp:txXfrm>
    </dsp:sp>
    <dsp:sp modelId="{20A3A444-AAB9-495B-8858-4271FA960ACB}">
      <dsp:nvSpPr>
        <dsp:cNvPr id="0" name=""/>
        <dsp:cNvSpPr/>
      </dsp:nvSpPr>
      <dsp:spPr>
        <a:xfrm>
          <a:off x="3032076" y="1158283"/>
          <a:ext cx="2165446" cy="1082723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Муниципальный бюджет</a:t>
          </a:r>
          <a:endParaRPr lang="ru-RU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63788" y="1189995"/>
        <a:ext cx="2102022" cy="1019299"/>
      </dsp:txXfrm>
    </dsp:sp>
    <dsp:sp modelId="{3B3AD7B9-4EC7-42A8-949C-B1788EDA2F89}">
      <dsp:nvSpPr>
        <dsp:cNvPr id="0" name=""/>
        <dsp:cNvSpPr/>
      </dsp:nvSpPr>
      <dsp:spPr>
        <a:xfrm>
          <a:off x="5197523" y="1683099"/>
          <a:ext cx="866178" cy="33090"/>
        </a:xfrm>
        <a:custGeom>
          <a:avLst/>
          <a:gdLst/>
          <a:ahLst/>
          <a:cxnLst/>
          <a:rect l="0" t="0" r="0" b="0"/>
          <a:pathLst>
            <a:path>
              <a:moveTo>
                <a:pt x="0" y="16545"/>
              </a:moveTo>
              <a:lnTo>
                <a:pt x="866178" y="1654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08957" y="1677990"/>
        <a:ext cx="43308" cy="43308"/>
      </dsp:txXfrm>
    </dsp:sp>
    <dsp:sp modelId="{1EBF9D47-946D-4EB3-860F-760FED2ADEF5}">
      <dsp:nvSpPr>
        <dsp:cNvPr id="0" name=""/>
        <dsp:cNvSpPr/>
      </dsp:nvSpPr>
      <dsp:spPr>
        <a:xfrm>
          <a:off x="6063701" y="1158283"/>
          <a:ext cx="2165446" cy="1082723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62,5</a:t>
          </a:r>
          <a:endParaRPr lang="ru-RU" sz="2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95413" y="1189995"/>
        <a:ext cx="2102022" cy="1019299"/>
      </dsp:txXfrm>
    </dsp:sp>
    <dsp:sp modelId="{E9A1AD2B-1A8B-4019-B550-5D719F82AB80}">
      <dsp:nvSpPr>
        <dsp:cNvPr id="0" name=""/>
        <dsp:cNvSpPr/>
      </dsp:nvSpPr>
      <dsp:spPr>
        <a:xfrm rot="21595689">
          <a:off x="2211783" y="2928745"/>
          <a:ext cx="820293" cy="33090"/>
        </a:xfrm>
        <a:custGeom>
          <a:avLst/>
          <a:gdLst/>
          <a:ahLst/>
          <a:cxnLst/>
          <a:rect l="0" t="0" r="0" b="0"/>
          <a:pathLst>
            <a:path>
              <a:moveTo>
                <a:pt x="0" y="16545"/>
              </a:moveTo>
              <a:lnTo>
                <a:pt x="820293" y="1654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01423" y="2924783"/>
        <a:ext cx="41014" cy="41014"/>
      </dsp:txXfrm>
    </dsp:sp>
    <dsp:sp modelId="{DF09E001-DB57-40BA-B284-FAFE77C52D9B}">
      <dsp:nvSpPr>
        <dsp:cNvPr id="0" name=""/>
        <dsp:cNvSpPr/>
      </dsp:nvSpPr>
      <dsp:spPr>
        <a:xfrm>
          <a:off x="3032076" y="2403415"/>
          <a:ext cx="2165446" cy="1082723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Республиканский бюджет</a:t>
          </a:r>
          <a:endParaRPr lang="ru-RU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63788" y="2435127"/>
        <a:ext cx="2102022" cy="1019299"/>
      </dsp:txXfrm>
    </dsp:sp>
    <dsp:sp modelId="{B8044600-D5C1-4619-89FE-275A5BE17217}">
      <dsp:nvSpPr>
        <dsp:cNvPr id="0" name=""/>
        <dsp:cNvSpPr/>
      </dsp:nvSpPr>
      <dsp:spPr>
        <a:xfrm>
          <a:off x="5197523" y="2928231"/>
          <a:ext cx="866178" cy="33090"/>
        </a:xfrm>
        <a:custGeom>
          <a:avLst/>
          <a:gdLst/>
          <a:ahLst/>
          <a:cxnLst/>
          <a:rect l="0" t="0" r="0" b="0"/>
          <a:pathLst>
            <a:path>
              <a:moveTo>
                <a:pt x="0" y="16545"/>
              </a:moveTo>
              <a:lnTo>
                <a:pt x="866178" y="1654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08957" y="2923122"/>
        <a:ext cx="43308" cy="43308"/>
      </dsp:txXfrm>
    </dsp:sp>
    <dsp:sp modelId="{107D99C4-3ABB-43CD-9B37-AD261248BBFB}">
      <dsp:nvSpPr>
        <dsp:cNvPr id="0" name=""/>
        <dsp:cNvSpPr/>
      </dsp:nvSpPr>
      <dsp:spPr>
        <a:xfrm>
          <a:off x="6063701" y="2403415"/>
          <a:ext cx="2165446" cy="1082723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2 027,9</a:t>
          </a:r>
          <a:endParaRPr lang="ru-RU" sz="2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95413" y="2435127"/>
        <a:ext cx="2102022" cy="1019299"/>
      </dsp:txXfrm>
    </dsp:sp>
    <dsp:sp modelId="{5739BB79-8577-4E7B-9035-54F1A2C3F6FD}">
      <dsp:nvSpPr>
        <dsp:cNvPr id="0" name=""/>
        <dsp:cNvSpPr/>
      </dsp:nvSpPr>
      <dsp:spPr>
        <a:xfrm rot="3396081">
          <a:off x="1876834" y="3551311"/>
          <a:ext cx="1490192" cy="33090"/>
        </a:xfrm>
        <a:custGeom>
          <a:avLst/>
          <a:gdLst/>
          <a:ahLst/>
          <a:cxnLst/>
          <a:rect l="0" t="0" r="0" b="0"/>
          <a:pathLst>
            <a:path>
              <a:moveTo>
                <a:pt x="0" y="16545"/>
              </a:moveTo>
              <a:lnTo>
                <a:pt x="1490192" y="1654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84675" y="3530602"/>
        <a:ext cx="74509" cy="74509"/>
      </dsp:txXfrm>
    </dsp:sp>
    <dsp:sp modelId="{EE165CEE-48F5-45CB-8AA4-08DED95A7DFD}">
      <dsp:nvSpPr>
        <dsp:cNvPr id="0" name=""/>
        <dsp:cNvSpPr/>
      </dsp:nvSpPr>
      <dsp:spPr>
        <a:xfrm>
          <a:off x="3032076" y="3648547"/>
          <a:ext cx="2165446" cy="1082723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Внебюджетные источники</a:t>
          </a:r>
          <a:endParaRPr lang="ru-RU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63788" y="3680259"/>
        <a:ext cx="2102022" cy="1019299"/>
      </dsp:txXfrm>
    </dsp:sp>
    <dsp:sp modelId="{1C628191-4021-4846-931E-FA4EEB157EE4}">
      <dsp:nvSpPr>
        <dsp:cNvPr id="0" name=""/>
        <dsp:cNvSpPr/>
      </dsp:nvSpPr>
      <dsp:spPr>
        <a:xfrm>
          <a:off x="5197523" y="4173363"/>
          <a:ext cx="866178" cy="33090"/>
        </a:xfrm>
        <a:custGeom>
          <a:avLst/>
          <a:gdLst/>
          <a:ahLst/>
          <a:cxnLst/>
          <a:rect l="0" t="0" r="0" b="0"/>
          <a:pathLst>
            <a:path>
              <a:moveTo>
                <a:pt x="0" y="16545"/>
              </a:moveTo>
              <a:lnTo>
                <a:pt x="866178" y="1654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b="1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608957" y="4168254"/>
        <a:ext cx="43308" cy="43308"/>
      </dsp:txXfrm>
    </dsp:sp>
    <dsp:sp modelId="{C43E6C84-3FE0-452E-8E0B-EBE0394CEC45}">
      <dsp:nvSpPr>
        <dsp:cNvPr id="0" name=""/>
        <dsp:cNvSpPr/>
      </dsp:nvSpPr>
      <dsp:spPr>
        <a:xfrm>
          <a:off x="6063701" y="3648547"/>
          <a:ext cx="2165446" cy="1082723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21 609,2</a:t>
          </a:r>
          <a:endParaRPr lang="ru-RU" sz="2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95413" y="3680259"/>
        <a:ext cx="2102022" cy="10192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5685C2-DF44-4F02-9745-2BF3A856CFC9}">
      <dsp:nvSpPr>
        <dsp:cNvPr id="0" name=""/>
        <dsp:cNvSpPr/>
      </dsp:nvSpPr>
      <dsp:spPr>
        <a:xfrm rot="5400000">
          <a:off x="-218134" y="245984"/>
          <a:ext cx="1454229" cy="1017960"/>
        </a:xfrm>
        <a:prstGeom prst="chevron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 rot="-5400000">
        <a:off x="1" y="536829"/>
        <a:ext cx="1017960" cy="436269"/>
      </dsp:txXfrm>
    </dsp:sp>
    <dsp:sp modelId="{16CAD1EE-CC62-4B44-8FC3-796227EC9530}">
      <dsp:nvSpPr>
        <dsp:cNvPr id="0" name=""/>
        <dsp:cNvSpPr/>
      </dsp:nvSpPr>
      <dsp:spPr>
        <a:xfrm rot="5400000">
          <a:off x="4408755" y="-3465220"/>
          <a:ext cx="945248" cy="7875690"/>
        </a:xfrm>
        <a:prstGeom prst="round2Same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Строительство  трех школ – 1710 мест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Строительство трех детских садов – 340 мест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943535" y="46143"/>
        <a:ext cx="7829547" cy="852962"/>
      </dsp:txXfrm>
    </dsp:sp>
    <dsp:sp modelId="{83119541-6323-4C0E-B694-2735CBC0DB1D}">
      <dsp:nvSpPr>
        <dsp:cNvPr id="0" name=""/>
        <dsp:cNvSpPr/>
      </dsp:nvSpPr>
      <dsp:spPr>
        <a:xfrm rot="5400000">
          <a:off x="-204727" y="2406980"/>
          <a:ext cx="1454229" cy="1017960"/>
        </a:xfrm>
        <a:prstGeom prst="chevron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 rot="-5400000">
        <a:off x="13408" y="2697825"/>
        <a:ext cx="1017960" cy="436269"/>
      </dsp:txXfrm>
    </dsp:sp>
    <dsp:sp modelId="{E1F0DABA-297C-4989-9FD1-4CA0FD6CAAF0}">
      <dsp:nvSpPr>
        <dsp:cNvPr id="0" name=""/>
        <dsp:cNvSpPr/>
      </dsp:nvSpPr>
      <dsp:spPr>
        <a:xfrm rot="5400000">
          <a:off x="3677931" y="-1613665"/>
          <a:ext cx="2436038" cy="7875690"/>
        </a:xfrm>
        <a:prstGeom prst="round2Same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Создание высшей школы нефти на базе АГНИ как лидера нефтяного образования в РФ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Создание Детского технопарка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Участие в мероприятиях «Университета талантов» и Фонда Бортника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Открытие научно-исследовательских лабораторий, центров, лагерей на базе АГНИ, Филиала КНИТУ КАИ, АГИМС и Политехнического техникума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rial" pitchFamily="34" charset="0"/>
              <a:cs typeface="Arial" pitchFamily="34" charset="0"/>
            </a:rPr>
            <a:t>Внедрение программ дистанционных программ обучения татарскому языку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rial" pitchFamily="34" charset="0"/>
              <a:cs typeface="Arial" pitchFamily="34" charset="0"/>
            </a:rPr>
            <a:t>Создание частных школ, детских садов, ведущих обучение с использованием лучших мировых стандартов </a:t>
          </a:r>
        </a:p>
      </dsp:txBody>
      <dsp:txXfrm rot="-5400000">
        <a:off x="958105" y="1225079"/>
        <a:ext cx="7756772" cy="2198202"/>
      </dsp:txXfrm>
    </dsp:sp>
    <dsp:sp modelId="{99F9AA0A-7D28-496E-9C61-04F25E6886DE}">
      <dsp:nvSpPr>
        <dsp:cNvPr id="0" name=""/>
        <dsp:cNvSpPr/>
      </dsp:nvSpPr>
      <dsp:spPr>
        <a:xfrm rot="5400000">
          <a:off x="-218134" y="3993854"/>
          <a:ext cx="1454229" cy="1017960"/>
        </a:xfrm>
        <a:prstGeom prst="chevron">
          <a:avLst/>
        </a:prstGeom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6200000" scaled="0"/>
        </a:gra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 smtClean="0"/>
        </a:p>
      </dsp:txBody>
      <dsp:txXfrm rot="-5400000">
        <a:off x="1" y="4284699"/>
        <a:ext cx="1017960" cy="436269"/>
      </dsp:txXfrm>
    </dsp:sp>
    <dsp:sp modelId="{F748C592-C35E-4D7B-8AEF-D052D5C0DB42}">
      <dsp:nvSpPr>
        <dsp:cNvPr id="0" name=""/>
        <dsp:cNvSpPr/>
      </dsp:nvSpPr>
      <dsp:spPr>
        <a:xfrm rot="5400000">
          <a:off x="4283814" y="374786"/>
          <a:ext cx="1253097" cy="7875690"/>
        </a:xfrm>
        <a:prstGeom prst="round2Same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Реорганизация ГАОУ ВО «</a:t>
          </a:r>
          <a:r>
            <a:rPr lang="ru-RU" sz="16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Альметьевский</a:t>
          </a: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 государственный институт муниципальной службы» в Ресурсный центр для подготовки кадров для торговли и общественного питания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Реорганизация Альметьевского колледжа физической культуры в Филиал Казанского училища олимпийского резерва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972518" y="3747254"/>
        <a:ext cx="7814519" cy="11307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5685C2-DF44-4F02-9745-2BF3A856CFC9}">
      <dsp:nvSpPr>
        <dsp:cNvPr id="0" name=""/>
        <dsp:cNvSpPr/>
      </dsp:nvSpPr>
      <dsp:spPr>
        <a:xfrm rot="5400000">
          <a:off x="-271894" y="506318"/>
          <a:ext cx="1812628" cy="1268840"/>
        </a:xfrm>
        <a:prstGeom prst="chevron">
          <a:avLst/>
        </a:prstGeom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6200000" scaled="0"/>
        </a:gra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/>
            <a:t>*</a:t>
          </a:r>
          <a:endParaRPr lang="ru-RU" sz="3500" kern="1200" dirty="0"/>
        </a:p>
      </dsp:txBody>
      <dsp:txXfrm rot="-5400000">
        <a:off x="0" y="868844"/>
        <a:ext cx="1268840" cy="543788"/>
      </dsp:txXfrm>
    </dsp:sp>
    <dsp:sp modelId="{16CAD1EE-CC62-4B44-8FC3-796227EC9530}">
      <dsp:nvSpPr>
        <dsp:cNvPr id="0" name=""/>
        <dsp:cNvSpPr/>
      </dsp:nvSpPr>
      <dsp:spPr>
        <a:xfrm rot="5400000">
          <a:off x="4109548" y="-2610125"/>
          <a:ext cx="1629038" cy="7310455"/>
        </a:xfrm>
        <a:prstGeom prst="round2Same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Развитие онкологического диспансера в современный медицинский центр комплексной помощи больным с </a:t>
          </a:r>
          <a:r>
            <a:rPr lang="ru-RU" sz="16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онкозаболеваниями</a:t>
          </a: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 на территории </a:t>
          </a:r>
          <a:r>
            <a:rPr lang="ru-RU" sz="16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Альметьевской</a:t>
          </a: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 агломерации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Модернизация амбулаторной службы детского стационара с созданием приемно-диагностического отделения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Развитие сети офисов врачей общей практики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268840" y="310106"/>
        <a:ext cx="7230932" cy="1469992"/>
      </dsp:txXfrm>
    </dsp:sp>
    <dsp:sp modelId="{83119541-6323-4C0E-B694-2735CBC0DB1D}">
      <dsp:nvSpPr>
        <dsp:cNvPr id="0" name=""/>
        <dsp:cNvSpPr/>
      </dsp:nvSpPr>
      <dsp:spPr>
        <a:xfrm rot="5400000">
          <a:off x="-271894" y="2136293"/>
          <a:ext cx="1812628" cy="1268840"/>
        </a:xfrm>
        <a:prstGeom prst="chevron">
          <a:avLst/>
        </a:prstGeom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6200000" scaled="0"/>
        </a:gra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/>
            <a:t>*</a:t>
          </a:r>
          <a:endParaRPr lang="ru-RU" sz="3500" kern="1200" dirty="0"/>
        </a:p>
      </dsp:txBody>
      <dsp:txXfrm rot="-5400000">
        <a:off x="0" y="2498819"/>
        <a:ext cx="1268840" cy="543788"/>
      </dsp:txXfrm>
    </dsp:sp>
    <dsp:sp modelId="{E1F0DABA-297C-4989-9FD1-4CA0FD6CAAF0}">
      <dsp:nvSpPr>
        <dsp:cNvPr id="0" name=""/>
        <dsp:cNvSpPr/>
      </dsp:nvSpPr>
      <dsp:spPr>
        <a:xfrm rot="5400000">
          <a:off x="4334963" y="-967508"/>
          <a:ext cx="1178208" cy="7310455"/>
        </a:xfrm>
        <a:prstGeom prst="round2Same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Строительство </a:t>
          </a:r>
          <a:r>
            <a:rPr lang="ru-RU" sz="16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ФАПов</a:t>
          </a: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 в сельских поселениях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Капитальный ремонт семи медицинских учреждений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Модернизация амбулаторного отделения медицинской реабилитации городской поликлиники №3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268840" y="2156130"/>
        <a:ext cx="7252940" cy="1063178"/>
      </dsp:txXfrm>
    </dsp:sp>
    <dsp:sp modelId="{BF33F1DA-9FF9-4BA1-8E58-11CEF82B2EF2}">
      <dsp:nvSpPr>
        <dsp:cNvPr id="0" name=""/>
        <dsp:cNvSpPr/>
      </dsp:nvSpPr>
      <dsp:spPr>
        <a:xfrm rot="5400000">
          <a:off x="-271894" y="3766268"/>
          <a:ext cx="1812628" cy="1268840"/>
        </a:xfrm>
        <a:prstGeom prst="chevron">
          <a:avLst/>
        </a:prstGeom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6200000" scaled="0"/>
        </a:gra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 smtClean="0"/>
            <a:t>*</a:t>
          </a:r>
          <a:endParaRPr lang="ru-RU" sz="3500" kern="1200" dirty="0"/>
        </a:p>
      </dsp:txBody>
      <dsp:txXfrm rot="-5400000">
        <a:off x="0" y="4128794"/>
        <a:ext cx="1268840" cy="543788"/>
      </dsp:txXfrm>
    </dsp:sp>
    <dsp:sp modelId="{FAE10581-662F-4F72-9482-96BF9C0CC9E6}">
      <dsp:nvSpPr>
        <dsp:cNvPr id="0" name=""/>
        <dsp:cNvSpPr/>
      </dsp:nvSpPr>
      <dsp:spPr>
        <a:xfrm rot="5400000">
          <a:off x="4334963" y="566466"/>
          <a:ext cx="1178208" cy="7310455"/>
        </a:xfrm>
        <a:prstGeom prst="round2Same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Проведение мероприятий, направленных на формирование  культуры и здорового образа жизни  населения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Повышение квалификации медицинского персонала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268840" y="3690105"/>
        <a:ext cx="7252940" cy="10631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19CEF2-40BB-4D1E-A42E-8AF7405B30F4}">
      <dsp:nvSpPr>
        <dsp:cNvPr id="0" name=""/>
        <dsp:cNvSpPr/>
      </dsp:nvSpPr>
      <dsp:spPr>
        <a:xfrm rot="5400000">
          <a:off x="4829003" y="-2901708"/>
          <a:ext cx="740421" cy="7388873"/>
        </a:xfrm>
        <a:prstGeom prst="round2Same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Строительство здания картинной галереи и Детской художественной школы 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504777" y="458662"/>
        <a:ext cx="7352729" cy="668133"/>
      </dsp:txXfrm>
    </dsp:sp>
    <dsp:sp modelId="{A540D67B-2D76-4513-8E28-E706C690F868}">
      <dsp:nvSpPr>
        <dsp:cNvPr id="0" name=""/>
        <dsp:cNvSpPr/>
      </dsp:nvSpPr>
      <dsp:spPr>
        <a:xfrm>
          <a:off x="808" y="1895"/>
          <a:ext cx="1480120" cy="1542570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3062" y="74149"/>
        <a:ext cx="1335612" cy="1398062"/>
      </dsp:txXfrm>
    </dsp:sp>
    <dsp:sp modelId="{14CF416F-1F85-4437-B602-9D2D98F76CAB}">
      <dsp:nvSpPr>
        <dsp:cNvPr id="0" name=""/>
        <dsp:cNvSpPr/>
      </dsp:nvSpPr>
      <dsp:spPr>
        <a:xfrm rot="5400000">
          <a:off x="4877571" y="-1720134"/>
          <a:ext cx="749442" cy="7282715"/>
        </a:xfrm>
        <a:prstGeom prst="round2Same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Строительство МФЦ  в трех сельских поселениях общей вместимостью 850 мест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610935" y="1583087"/>
        <a:ext cx="7246130" cy="676272"/>
      </dsp:txXfrm>
    </dsp:sp>
    <dsp:sp modelId="{C6A49FA2-B966-47E7-9127-F7588BC81D12}">
      <dsp:nvSpPr>
        <dsp:cNvPr id="0" name=""/>
        <dsp:cNvSpPr/>
      </dsp:nvSpPr>
      <dsp:spPr>
        <a:xfrm>
          <a:off x="808" y="1621594"/>
          <a:ext cx="1609318" cy="1542570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6110" y="1696896"/>
        <a:ext cx="1458714" cy="1391966"/>
      </dsp:txXfrm>
    </dsp:sp>
    <dsp:sp modelId="{7C91ECA4-179A-404B-8DF6-7B54EF0C8314}">
      <dsp:nvSpPr>
        <dsp:cNvPr id="0" name=""/>
        <dsp:cNvSpPr/>
      </dsp:nvSpPr>
      <dsp:spPr>
        <a:xfrm rot="5400000">
          <a:off x="4300290" y="206241"/>
          <a:ext cx="1969986" cy="7132196"/>
        </a:xfrm>
        <a:prstGeom prst="round2Same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Строительство многофункционального культурного центра в </a:t>
          </a:r>
          <a:r>
            <a:rPr lang="ru-RU" sz="16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г.Альметьевск</a:t>
          </a: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 (ул.Ленина,69а)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Создание современной универсальной концертной площадки международного уровня вместимостью 3 </a:t>
          </a:r>
          <a:r>
            <a:rPr lang="ru-RU" sz="16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тыс.чел</a:t>
          </a: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Создание интерактивного музея науки и техники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719186" y="2883513"/>
        <a:ext cx="7036029" cy="1777652"/>
      </dsp:txXfrm>
    </dsp:sp>
    <dsp:sp modelId="{ABC86E58-6905-4097-8EF1-BF7CD0AC5D97}">
      <dsp:nvSpPr>
        <dsp:cNvPr id="0" name=""/>
        <dsp:cNvSpPr/>
      </dsp:nvSpPr>
      <dsp:spPr>
        <a:xfrm>
          <a:off x="808" y="3455001"/>
          <a:ext cx="1615958" cy="1542570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kern="1200" dirty="0" smtClean="0"/>
        </a:p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700" kern="1200" dirty="0"/>
        </a:p>
      </dsp:txBody>
      <dsp:txXfrm>
        <a:off x="76110" y="3530303"/>
        <a:ext cx="1465354" cy="139196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5685C2-DF44-4F02-9745-2BF3A856CFC9}">
      <dsp:nvSpPr>
        <dsp:cNvPr id="0" name=""/>
        <dsp:cNvSpPr/>
      </dsp:nvSpPr>
      <dsp:spPr>
        <a:xfrm rot="5400000">
          <a:off x="-157844" y="350776"/>
          <a:ext cx="1528748" cy="1070124"/>
        </a:xfrm>
        <a:prstGeom prst="chevron">
          <a:avLst/>
        </a:prstGeom>
        <a:blipFill rotWithShape="0">
          <a:blip xmlns:r="http://schemas.openxmlformats.org/officeDocument/2006/relationships"/>
          <a:stretch>
            <a:fillRect/>
          </a:stretch>
        </a:blip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/>
        </a:p>
      </dsp:txBody>
      <dsp:txXfrm rot="-5400000">
        <a:off x="71468" y="656526"/>
        <a:ext cx="1070124" cy="458624"/>
      </dsp:txXfrm>
    </dsp:sp>
    <dsp:sp modelId="{16CAD1EE-CC62-4B44-8FC3-796227EC9530}">
      <dsp:nvSpPr>
        <dsp:cNvPr id="0" name=""/>
        <dsp:cNvSpPr/>
      </dsp:nvSpPr>
      <dsp:spPr>
        <a:xfrm rot="5400000">
          <a:off x="4516970" y="-3148731"/>
          <a:ext cx="1215706" cy="7537655"/>
        </a:xfrm>
        <a:prstGeom prst="round2Same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Строительство  нового ледового дворца вместимостью 3 </a:t>
          </a:r>
          <a:r>
            <a:rPr lang="ru-RU" sz="1800" b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тыс.чел</a:t>
          </a:r>
          <a:r>
            <a:rPr lang="ru-RU" sz="18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1800" b="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Строительство легкоатлетического манежа на 1000 </a:t>
          </a:r>
          <a:r>
            <a:rPr lang="ru-RU" sz="18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кв.м</a:t>
          </a:r>
          <a:endParaRPr lang="ru-RU" sz="18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355996" y="71589"/>
        <a:ext cx="7478309" cy="1097014"/>
      </dsp:txXfrm>
    </dsp:sp>
    <dsp:sp modelId="{D4838359-591D-44E4-B331-97C6C25D60FA}">
      <dsp:nvSpPr>
        <dsp:cNvPr id="0" name=""/>
        <dsp:cNvSpPr/>
      </dsp:nvSpPr>
      <dsp:spPr>
        <a:xfrm rot="5400000">
          <a:off x="-157844" y="1738941"/>
          <a:ext cx="1528748" cy="1070124"/>
        </a:xfrm>
        <a:prstGeom prst="chevron">
          <a:avLst/>
        </a:prstGeom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6200000" scaled="0"/>
        </a:gra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71468" y="2044691"/>
        <a:ext cx="1070124" cy="458624"/>
      </dsp:txXfrm>
    </dsp:sp>
    <dsp:sp modelId="{21EF5AA1-6B76-409B-BD71-CBC44502FCD5}">
      <dsp:nvSpPr>
        <dsp:cNvPr id="0" name=""/>
        <dsp:cNvSpPr/>
      </dsp:nvSpPr>
      <dsp:spPr>
        <a:xfrm rot="5400000">
          <a:off x="4633925" y="-2086799"/>
          <a:ext cx="993686" cy="7525763"/>
        </a:xfrm>
        <a:prstGeom prst="round2Same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Развитие профессионального велосипедного спорта</a:t>
          </a:r>
          <a:endParaRPr lang="ru-RU" sz="1800" b="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Создание Федерации бадминтона</a:t>
          </a:r>
          <a:endParaRPr lang="ru-RU" sz="18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367887" y="1227747"/>
        <a:ext cx="7477255" cy="896670"/>
      </dsp:txXfrm>
    </dsp:sp>
    <dsp:sp modelId="{59A31000-A882-4C7F-9D90-A24045E07512}">
      <dsp:nvSpPr>
        <dsp:cNvPr id="0" name=""/>
        <dsp:cNvSpPr/>
      </dsp:nvSpPr>
      <dsp:spPr>
        <a:xfrm rot="5400000">
          <a:off x="-157844" y="3127107"/>
          <a:ext cx="1528748" cy="1070124"/>
        </a:xfrm>
        <a:prstGeom prst="chevron">
          <a:avLst/>
        </a:prstGeom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6200000" scaled="0"/>
        </a:gra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71468" y="3432857"/>
        <a:ext cx="1070124" cy="458624"/>
      </dsp:txXfrm>
    </dsp:sp>
    <dsp:sp modelId="{08227A9B-7863-48D2-B4C7-E546965DB045}">
      <dsp:nvSpPr>
        <dsp:cNvPr id="0" name=""/>
        <dsp:cNvSpPr/>
      </dsp:nvSpPr>
      <dsp:spPr>
        <a:xfrm rot="5400000">
          <a:off x="4655636" y="287771"/>
          <a:ext cx="993686" cy="7424918"/>
        </a:xfrm>
        <a:prstGeom prst="round2Same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Строительство многофункционального спортивного комплекса «</a:t>
          </a:r>
          <a:r>
            <a:rPr lang="ru-RU" sz="1800" b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Мирас</a:t>
          </a:r>
          <a:r>
            <a:rPr lang="ru-RU" sz="18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» с 50-метровым бассейном и 5-ю универсальными спортивными залами</a:t>
          </a:r>
          <a:endParaRPr lang="ru-RU" sz="18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440020" y="3551895"/>
        <a:ext cx="7376410" cy="896670"/>
      </dsp:txXfrm>
    </dsp:sp>
    <dsp:sp modelId="{03FFE9D3-03F0-47E1-BF85-AC509A291C63}">
      <dsp:nvSpPr>
        <dsp:cNvPr id="0" name=""/>
        <dsp:cNvSpPr/>
      </dsp:nvSpPr>
      <dsp:spPr>
        <a:xfrm rot="5400000">
          <a:off x="-157844" y="4515272"/>
          <a:ext cx="1528748" cy="1070124"/>
        </a:xfrm>
        <a:prstGeom prst="chevron">
          <a:avLst/>
        </a:prstGeom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6200000" scaled="0"/>
        </a:gra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Реконструкция ДС «Юбилейный»</a:t>
          </a: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71468" y="4821022"/>
        <a:ext cx="1070124" cy="458624"/>
      </dsp:txXfrm>
    </dsp:sp>
    <dsp:sp modelId="{508EFD1A-CE10-492E-B514-78EF062C8EDB}">
      <dsp:nvSpPr>
        <dsp:cNvPr id="0" name=""/>
        <dsp:cNvSpPr/>
      </dsp:nvSpPr>
      <dsp:spPr>
        <a:xfrm rot="5400000">
          <a:off x="4684674" y="1252894"/>
          <a:ext cx="994209" cy="7423744"/>
        </a:xfrm>
        <a:prstGeom prst="round2Same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Популяризация спорта и здорового образа жизни в рамках проекта   «Зеленый фитнесс» и скандинавская ходьба</a:t>
          </a:r>
          <a:endParaRPr lang="ru-RU" sz="18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469907" y="4516195"/>
        <a:ext cx="7375211" cy="89714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3C7430-18B2-4244-8994-9E6EF2EE1489}">
      <dsp:nvSpPr>
        <dsp:cNvPr id="0" name=""/>
        <dsp:cNvSpPr/>
      </dsp:nvSpPr>
      <dsp:spPr>
        <a:xfrm>
          <a:off x="571020" y="243280"/>
          <a:ext cx="2447143" cy="76473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979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Строительство нового жилого района «Парковый» 341,8 га</a:t>
          </a:r>
          <a:endParaRPr lang="ru-RU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1020" y="243280"/>
        <a:ext cx="2447143" cy="764732"/>
      </dsp:txXfrm>
    </dsp:sp>
    <dsp:sp modelId="{C17E6E8F-BADD-413C-BA01-C00A4B105F0E}">
      <dsp:nvSpPr>
        <dsp:cNvPr id="0" name=""/>
        <dsp:cNvSpPr/>
      </dsp:nvSpPr>
      <dsp:spPr>
        <a:xfrm>
          <a:off x="370738" y="171642"/>
          <a:ext cx="657658" cy="802969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5260C7-1E23-4A2B-A2CA-E00FEDA88B51}">
      <dsp:nvSpPr>
        <dsp:cNvPr id="0" name=""/>
        <dsp:cNvSpPr/>
      </dsp:nvSpPr>
      <dsp:spPr>
        <a:xfrm>
          <a:off x="3301068" y="243280"/>
          <a:ext cx="2447143" cy="76473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979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Строительство городских велодорожек (250 км) и комплексной </a:t>
          </a:r>
          <a:r>
            <a:rPr lang="ru-RU" sz="1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велоинфраструктуры</a:t>
          </a: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 города</a:t>
          </a:r>
          <a:endParaRPr lang="ru-RU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01068" y="243280"/>
        <a:ext cx="2447143" cy="764732"/>
      </dsp:txXfrm>
    </dsp:sp>
    <dsp:sp modelId="{3BF4C3E0-523B-45F7-AE73-4EB82B421628}">
      <dsp:nvSpPr>
        <dsp:cNvPr id="0" name=""/>
        <dsp:cNvSpPr/>
      </dsp:nvSpPr>
      <dsp:spPr>
        <a:xfrm>
          <a:off x="3150254" y="241621"/>
          <a:ext cx="633012" cy="802969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B0494A-FB2E-4D41-8098-78BB14124B0F}">
      <dsp:nvSpPr>
        <dsp:cNvPr id="0" name=""/>
        <dsp:cNvSpPr/>
      </dsp:nvSpPr>
      <dsp:spPr>
        <a:xfrm>
          <a:off x="6038623" y="243280"/>
          <a:ext cx="2447143" cy="76473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979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Строительство инженерной инфраструктуры  </a:t>
          </a:r>
          <a:r>
            <a:rPr lang="ru-RU" sz="1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мкр</a:t>
          </a: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. «</a:t>
          </a:r>
          <a:r>
            <a:rPr lang="ru-RU" sz="1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Урсала</a:t>
          </a: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» и </a:t>
          </a:r>
          <a:r>
            <a:rPr lang="ru-RU" sz="1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пгт</a:t>
          </a: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Н.Мактама</a:t>
          </a:r>
          <a:endParaRPr lang="ru-RU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38623" y="243280"/>
        <a:ext cx="2447143" cy="764732"/>
      </dsp:txXfrm>
    </dsp:sp>
    <dsp:sp modelId="{1EAA15FB-0A53-46B3-8C3D-F15B8BF0D580}">
      <dsp:nvSpPr>
        <dsp:cNvPr id="0" name=""/>
        <dsp:cNvSpPr/>
      </dsp:nvSpPr>
      <dsp:spPr>
        <a:xfrm>
          <a:off x="5880301" y="241621"/>
          <a:ext cx="648028" cy="802969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18F87D-177D-44A2-A020-0A6A4585287D}">
      <dsp:nvSpPr>
        <dsp:cNvPr id="0" name=""/>
        <dsp:cNvSpPr/>
      </dsp:nvSpPr>
      <dsp:spPr>
        <a:xfrm>
          <a:off x="650668" y="1184554"/>
          <a:ext cx="2383909" cy="1454735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979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Строительство шести новых улиц, продолжение улиц: Аминова, </a:t>
          </a:r>
          <a:r>
            <a:rPr lang="ru-RU" sz="11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Объездная,Тухватуллина</a:t>
          </a: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, Ленина до </a:t>
          </a:r>
          <a:r>
            <a:rPr lang="ru-RU" sz="11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ст.Калейкино</a:t>
          </a: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 , </a:t>
          </a:r>
          <a:r>
            <a:rPr lang="ru-RU" sz="11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Зарипова</a:t>
          </a:r>
          <a:r>
            <a:rPr lang="ru-RU" sz="1100" kern="1200" dirty="0" smtClean="0">
              <a:latin typeface="Arial" pitchFamily="34" charset="0"/>
              <a:cs typeface="Arial" pitchFamily="34" charset="0"/>
            </a:rPr>
            <a:t> в северном направлении,  Чехова в северном направлении </a:t>
          </a:r>
        </a:p>
      </dsp:txBody>
      <dsp:txXfrm>
        <a:off x="650668" y="1184554"/>
        <a:ext cx="2383909" cy="1454735"/>
      </dsp:txXfrm>
    </dsp:sp>
    <dsp:sp modelId="{AA2B780B-6AC8-4FA6-BE3A-6FF4BDA27764}">
      <dsp:nvSpPr>
        <dsp:cNvPr id="0" name=""/>
        <dsp:cNvSpPr/>
      </dsp:nvSpPr>
      <dsp:spPr>
        <a:xfrm>
          <a:off x="370739" y="1357710"/>
          <a:ext cx="690965" cy="1016526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3F4570-4FBB-4487-9B65-B6959D91B94C}">
      <dsp:nvSpPr>
        <dsp:cNvPr id="0" name=""/>
        <dsp:cNvSpPr/>
      </dsp:nvSpPr>
      <dsp:spPr>
        <a:xfrm>
          <a:off x="3298374" y="1495763"/>
          <a:ext cx="2447143" cy="76473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979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Строительство  и развитие новых троллейбусных маршрутов</a:t>
          </a:r>
          <a:endParaRPr lang="ru-RU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98374" y="1495763"/>
        <a:ext cx="2447143" cy="764732"/>
      </dsp:txXfrm>
    </dsp:sp>
    <dsp:sp modelId="{88F0008D-012A-40CE-962C-AC6DC1691237}">
      <dsp:nvSpPr>
        <dsp:cNvPr id="0" name=""/>
        <dsp:cNvSpPr/>
      </dsp:nvSpPr>
      <dsp:spPr>
        <a:xfrm>
          <a:off x="3162287" y="1501291"/>
          <a:ext cx="603559" cy="802969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3FD9A2-0ACF-4B03-AA3E-9C69CAEA6F9D}">
      <dsp:nvSpPr>
        <dsp:cNvPr id="0" name=""/>
        <dsp:cNvSpPr/>
      </dsp:nvSpPr>
      <dsp:spPr>
        <a:xfrm>
          <a:off x="6011627" y="1495763"/>
          <a:ext cx="2447143" cy="76473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979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Строительство автодороги Шали-Бавлы</a:t>
          </a:r>
          <a:endParaRPr lang="ru-RU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11627" y="1495763"/>
        <a:ext cx="2447143" cy="764732"/>
      </dsp:txXfrm>
    </dsp:sp>
    <dsp:sp modelId="{F2444A2A-C97F-490C-96DF-9C31B0121D26}">
      <dsp:nvSpPr>
        <dsp:cNvPr id="0" name=""/>
        <dsp:cNvSpPr/>
      </dsp:nvSpPr>
      <dsp:spPr>
        <a:xfrm>
          <a:off x="5877608" y="1501291"/>
          <a:ext cx="599421" cy="802969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4394DB-2585-47F3-98E1-C6D50C5C102C}">
      <dsp:nvSpPr>
        <dsp:cNvPr id="0" name=""/>
        <dsp:cNvSpPr/>
      </dsp:nvSpPr>
      <dsp:spPr>
        <a:xfrm>
          <a:off x="469853" y="2794124"/>
          <a:ext cx="2447143" cy="76473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979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Реконструкция дорожно-транспортной сети города</a:t>
          </a:r>
          <a:endParaRPr lang="ru-RU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69853" y="2794124"/>
        <a:ext cx="2447143" cy="764732"/>
      </dsp:txXfrm>
    </dsp:sp>
    <dsp:sp modelId="{34718DA6-3F9E-49EB-B939-CE4D4BCE8086}">
      <dsp:nvSpPr>
        <dsp:cNvPr id="0" name=""/>
        <dsp:cNvSpPr/>
      </dsp:nvSpPr>
      <dsp:spPr>
        <a:xfrm>
          <a:off x="290664" y="2728690"/>
          <a:ext cx="610101" cy="802969"/>
        </a:xfrm>
        <a:prstGeom prst="rect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E9FEF5-7A64-4011-92ED-754C77D7F2C5}">
      <dsp:nvSpPr>
        <dsp:cNvPr id="0" name=""/>
        <dsp:cNvSpPr/>
      </dsp:nvSpPr>
      <dsp:spPr>
        <a:xfrm>
          <a:off x="131969" y="3730684"/>
          <a:ext cx="3205195" cy="76473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979" tIns="45720" rIns="45720" bIns="45720" numCol="1" spcCol="1270" anchor="ctr" anchorCtr="0">
          <a:noAutofit/>
        </a:bodyPr>
        <a:lstStyle/>
        <a:p>
          <a:pPr marL="8255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itchFamily="34" charset="0"/>
              <a:cs typeface="Arial" pitchFamily="34" charset="0"/>
            </a:rPr>
            <a:t>Разработка муниципальной программы по улучшению состояния малых рек Альметьевского района</a:t>
          </a:r>
          <a:endParaRPr lang="ru-RU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1969" y="3730684"/>
        <a:ext cx="3205195" cy="764732"/>
      </dsp:txXfrm>
    </dsp:sp>
    <dsp:sp modelId="{9F35050F-960D-4103-9069-1F35B4F3E468}">
      <dsp:nvSpPr>
        <dsp:cNvPr id="0" name=""/>
        <dsp:cNvSpPr/>
      </dsp:nvSpPr>
      <dsp:spPr>
        <a:xfrm>
          <a:off x="108678" y="3663322"/>
          <a:ext cx="610101" cy="802969"/>
        </a:xfrm>
        <a:prstGeom prst="rect">
          <a:avLst/>
        </a:prstGeom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79B89D-815B-43B7-81B4-35BAC045B4C6}">
      <dsp:nvSpPr>
        <dsp:cNvPr id="0" name=""/>
        <dsp:cNvSpPr/>
      </dsp:nvSpPr>
      <dsp:spPr>
        <a:xfrm>
          <a:off x="6309434" y="2748247"/>
          <a:ext cx="2447143" cy="76473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979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Благоустройство городского водохранилища и каскада прудов</a:t>
          </a:r>
          <a:endParaRPr lang="ru-RU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309434" y="2748247"/>
        <a:ext cx="2447143" cy="764732"/>
      </dsp:txXfrm>
    </dsp:sp>
    <dsp:sp modelId="{75669B43-5A22-4609-9F4B-BA6281A36A50}">
      <dsp:nvSpPr>
        <dsp:cNvPr id="0" name=""/>
        <dsp:cNvSpPr/>
      </dsp:nvSpPr>
      <dsp:spPr>
        <a:xfrm>
          <a:off x="6192949" y="2760953"/>
          <a:ext cx="564353" cy="802969"/>
        </a:xfrm>
        <a:prstGeom prst="rect">
          <a:avLst/>
        </a:prstGeom>
        <a:blipFill rotWithShape="1">
          <a:blip xmlns:r="http://schemas.openxmlformats.org/officeDocument/2006/relationships" r:embed="rId9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06547E-716C-4D0E-AE15-28E8EF28376B}">
      <dsp:nvSpPr>
        <dsp:cNvPr id="0" name=""/>
        <dsp:cNvSpPr/>
      </dsp:nvSpPr>
      <dsp:spPr>
        <a:xfrm>
          <a:off x="3357898" y="2654161"/>
          <a:ext cx="2447143" cy="76473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979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>
              <a:latin typeface="Arial" panose="020B0604020202020204" pitchFamily="34" charset="0"/>
              <a:cs typeface="Arial" panose="020B0604020202020204" pitchFamily="34" charset="0"/>
            </a:rPr>
            <a:t>Развитие поселений </a:t>
          </a: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спутников</a:t>
          </a:r>
          <a:endParaRPr lang="ru-RU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57898" y="2654161"/>
        <a:ext cx="2447143" cy="764732"/>
      </dsp:txXfrm>
    </dsp:sp>
    <dsp:sp modelId="{31EB2B64-EEEA-47AC-B9CA-9BC39179BEE8}">
      <dsp:nvSpPr>
        <dsp:cNvPr id="0" name=""/>
        <dsp:cNvSpPr/>
      </dsp:nvSpPr>
      <dsp:spPr>
        <a:xfrm>
          <a:off x="3205281" y="2630063"/>
          <a:ext cx="636625" cy="802969"/>
        </a:xfrm>
        <a:prstGeom prst="rect">
          <a:avLst/>
        </a:prstGeom>
        <a:blipFill rotWithShape="1">
          <a:blip xmlns:r="http://schemas.openxmlformats.org/officeDocument/2006/relationships" r:embed="rId10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FF9E53-B05D-44FF-B129-B05F6A1EB199}">
      <dsp:nvSpPr>
        <dsp:cNvPr id="0" name=""/>
        <dsp:cNvSpPr/>
      </dsp:nvSpPr>
      <dsp:spPr>
        <a:xfrm>
          <a:off x="4187099" y="3710960"/>
          <a:ext cx="2117513" cy="76473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979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Разработка и корректировка градостроительных документов</a:t>
          </a:r>
          <a:endParaRPr lang="ru-RU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87099" y="3710960"/>
        <a:ext cx="2117513" cy="764732"/>
      </dsp:txXfrm>
    </dsp:sp>
    <dsp:sp modelId="{49E2981A-B3B0-427D-B77B-DC0C7D5D7783}">
      <dsp:nvSpPr>
        <dsp:cNvPr id="0" name=""/>
        <dsp:cNvSpPr/>
      </dsp:nvSpPr>
      <dsp:spPr>
        <a:xfrm>
          <a:off x="3672286" y="3640928"/>
          <a:ext cx="836169" cy="802969"/>
        </a:xfrm>
        <a:prstGeom prst="rect">
          <a:avLst/>
        </a:prstGeom>
        <a:blipFill rotWithShape="1">
          <a:blip xmlns:r="http://schemas.openxmlformats.org/officeDocument/2006/relationships" r:embed="rId1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6056EF-2ED3-4777-BF4B-13294DBBE445}">
      <dsp:nvSpPr>
        <dsp:cNvPr id="0" name=""/>
        <dsp:cNvSpPr/>
      </dsp:nvSpPr>
      <dsp:spPr>
        <a:xfrm rot="5400000">
          <a:off x="-233940" y="235688"/>
          <a:ext cx="1559601" cy="1091720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547607"/>
        <a:ext cx="1091720" cy="467881"/>
      </dsp:txXfrm>
    </dsp:sp>
    <dsp:sp modelId="{AEDC8E91-1406-4A41-B034-55C7F8C1DCC3}">
      <dsp:nvSpPr>
        <dsp:cNvPr id="0" name=""/>
        <dsp:cNvSpPr/>
      </dsp:nvSpPr>
      <dsp:spPr>
        <a:xfrm rot="5400000">
          <a:off x="4485815" y="-3392346"/>
          <a:ext cx="1013740" cy="7801930"/>
        </a:xfrm>
        <a:prstGeom prst="round2Same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Сохранение и развитие  традиционных для экономики района отраслей</a:t>
          </a: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Увеличение доли не сырьевой продукции на 5%</a:t>
          </a: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091721" y="51235"/>
        <a:ext cx="7752443" cy="914766"/>
      </dsp:txXfrm>
    </dsp:sp>
    <dsp:sp modelId="{D079BDFE-A2F0-45A4-AE82-3EE97F40E24C}">
      <dsp:nvSpPr>
        <dsp:cNvPr id="0" name=""/>
        <dsp:cNvSpPr/>
      </dsp:nvSpPr>
      <dsp:spPr>
        <a:xfrm rot="5400000">
          <a:off x="-233940" y="1600687"/>
          <a:ext cx="1559601" cy="1091720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1912606"/>
        <a:ext cx="1091720" cy="467881"/>
      </dsp:txXfrm>
    </dsp:sp>
    <dsp:sp modelId="{190728A3-83B8-40CF-AA25-6CA27A729D19}">
      <dsp:nvSpPr>
        <dsp:cNvPr id="0" name=""/>
        <dsp:cNvSpPr/>
      </dsp:nvSpPr>
      <dsp:spPr>
        <a:xfrm rot="5400000">
          <a:off x="4485815" y="-2027347"/>
          <a:ext cx="1013740" cy="7801930"/>
        </a:xfrm>
        <a:prstGeom prst="round2Same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Увеличение добавленной стоимости на 50%</a:t>
          </a: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Увеличение уровня  передела продукции</a:t>
          </a: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Повышение производительности труда в 2 раза</a:t>
          </a: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091721" y="1416234"/>
        <a:ext cx="7752443" cy="914766"/>
      </dsp:txXfrm>
    </dsp:sp>
    <dsp:sp modelId="{FE77BC75-0A82-45DD-8BB8-ACCA974F4237}">
      <dsp:nvSpPr>
        <dsp:cNvPr id="0" name=""/>
        <dsp:cNvSpPr/>
      </dsp:nvSpPr>
      <dsp:spPr>
        <a:xfrm rot="5400000">
          <a:off x="-233940" y="2965686"/>
          <a:ext cx="1559601" cy="1091720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3277605"/>
        <a:ext cx="1091720" cy="467881"/>
      </dsp:txXfrm>
    </dsp:sp>
    <dsp:sp modelId="{B873634B-C195-4351-A5CC-7D9B3B687B53}">
      <dsp:nvSpPr>
        <dsp:cNvPr id="0" name=""/>
        <dsp:cNvSpPr/>
      </dsp:nvSpPr>
      <dsp:spPr>
        <a:xfrm rot="5400000">
          <a:off x="4485815" y="-662348"/>
          <a:ext cx="1013740" cy="7801930"/>
        </a:xfrm>
        <a:prstGeom prst="round2Same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Повышение инвестиционной привлекательности</a:t>
          </a: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Повышение качества услуг</a:t>
          </a: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091721" y="2781233"/>
        <a:ext cx="7752443" cy="91476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6056EF-2ED3-4777-BF4B-13294DBBE445}">
      <dsp:nvSpPr>
        <dsp:cNvPr id="0" name=""/>
        <dsp:cNvSpPr/>
      </dsp:nvSpPr>
      <dsp:spPr>
        <a:xfrm rot="5400000">
          <a:off x="-263719" y="426335"/>
          <a:ext cx="1758131" cy="1230691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2" y="777961"/>
        <a:ext cx="1230691" cy="527440"/>
      </dsp:txXfrm>
    </dsp:sp>
    <dsp:sp modelId="{AEDC8E91-1406-4A41-B034-55C7F8C1DCC3}">
      <dsp:nvSpPr>
        <dsp:cNvPr id="0" name=""/>
        <dsp:cNvSpPr/>
      </dsp:nvSpPr>
      <dsp:spPr>
        <a:xfrm rot="5400000">
          <a:off x="4331891" y="-3097470"/>
          <a:ext cx="1460559" cy="7662959"/>
        </a:xfrm>
        <a:prstGeom prst="round2Same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marR="0" lvl="1" indent="0" algn="l" defTabSz="7112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ru-RU" sz="1800" kern="1200" smtClean="0">
              <a:latin typeface="Arial" panose="020B0604020202020204" pitchFamily="34" charset="0"/>
              <a:cs typeface="Arial" panose="020B0604020202020204" pitchFamily="34" charset="0"/>
            </a:rPr>
            <a:t> Развитие  добычи сверхвязких нефтей и природных битумов</a:t>
          </a: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 Развитие нефтегазодобывающего производства с учетом истощения запасов</a:t>
          </a: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80975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 Увеличение уровня  использования попутного нефтяного газа</a:t>
          </a: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230692" y="75028"/>
        <a:ext cx="7591660" cy="1317961"/>
      </dsp:txXfrm>
    </dsp:sp>
    <dsp:sp modelId="{D079BDFE-A2F0-45A4-AE82-3EE97F40E24C}">
      <dsp:nvSpPr>
        <dsp:cNvPr id="0" name=""/>
        <dsp:cNvSpPr/>
      </dsp:nvSpPr>
      <dsp:spPr>
        <a:xfrm rot="5400000">
          <a:off x="-263719" y="1998677"/>
          <a:ext cx="1758131" cy="1230691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2" y="2350303"/>
        <a:ext cx="1230691" cy="527440"/>
      </dsp:txXfrm>
    </dsp:sp>
    <dsp:sp modelId="{190728A3-83B8-40CF-AA25-6CA27A729D19}">
      <dsp:nvSpPr>
        <dsp:cNvPr id="0" name=""/>
        <dsp:cNvSpPr/>
      </dsp:nvSpPr>
      <dsp:spPr>
        <a:xfrm rot="5400000">
          <a:off x="4490778" y="-1525128"/>
          <a:ext cx="1142785" cy="7662959"/>
        </a:xfrm>
        <a:prstGeom prst="round2Same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kern="1200" dirty="0" smtClean="0">
              <a:latin typeface="Arial" pitchFamily="34" charset="0"/>
              <a:cs typeface="Arial" pitchFamily="34" charset="0"/>
            </a:rPr>
            <a:t>Развитие глобального экспорта </a:t>
          </a:r>
          <a:r>
            <a:rPr lang="ru-RU" sz="1800" b="0" kern="1200" dirty="0" err="1" smtClean="0">
              <a:latin typeface="Arial" pitchFamily="34" charset="0"/>
              <a:cs typeface="Arial" pitchFamily="34" charset="0"/>
            </a:rPr>
            <a:t>нефтесервисных</a:t>
          </a:r>
          <a:r>
            <a:rPr lang="ru-RU" sz="1800" b="0" kern="1200" dirty="0" smtClean="0">
              <a:latin typeface="Arial" pitchFamily="34" charset="0"/>
              <a:cs typeface="Arial" pitchFamily="34" charset="0"/>
            </a:rPr>
            <a:t> услуг</a:t>
          </a:r>
          <a:endParaRPr lang="ru-RU" sz="1800" b="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kern="1200" dirty="0" smtClean="0">
              <a:latin typeface="Arial" pitchFamily="34" charset="0"/>
              <a:cs typeface="Arial" pitchFamily="34" charset="0"/>
            </a:rPr>
            <a:t>Развитие наукоемких производств на базе продукции </a:t>
          </a:r>
          <a:r>
            <a:rPr lang="ru-RU" sz="1800" b="0" kern="1200" dirty="0" err="1" smtClean="0">
              <a:latin typeface="Arial" pitchFamily="34" charset="0"/>
              <a:cs typeface="Arial" pitchFamily="34" charset="0"/>
            </a:rPr>
            <a:t>Миннибаевского</a:t>
          </a:r>
          <a:r>
            <a:rPr lang="ru-RU" sz="1800" b="0" kern="1200" dirty="0" smtClean="0">
              <a:latin typeface="Arial" pitchFamily="34" charset="0"/>
              <a:cs typeface="Arial" pitchFamily="34" charset="0"/>
            </a:rPr>
            <a:t> газоперерабатывающего завода</a:t>
          </a:r>
          <a:endParaRPr lang="ru-RU" sz="1800" b="0" kern="1200" dirty="0">
            <a:latin typeface="Arial" pitchFamily="34" charset="0"/>
            <a:cs typeface="Arial" pitchFamily="34" charset="0"/>
          </a:endParaRPr>
        </a:p>
      </dsp:txBody>
      <dsp:txXfrm rot="-5400000">
        <a:off x="1230691" y="1790745"/>
        <a:ext cx="7607173" cy="1031213"/>
      </dsp:txXfrm>
    </dsp:sp>
    <dsp:sp modelId="{FE77BC75-0A82-45DD-8BB8-ACCA974F4237}">
      <dsp:nvSpPr>
        <dsp:cNvPr id="0" name=""/>
        <dsp:cNvSpPr/>
      </dsp:nvSpPr>
      <dsp:spPr>
        <a:xfrm rot="5400000">
          <a:off x="-263719" y="3571019"/>
          <a:ext cx="1758131" cy="1230691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2" y="3922645"/>
        <a:ext cx="1230691" cy="527440"/>
      </dsp:txXfrm>
    </dsp:sp>
    <dsp:sp modelId="{B873634B-C195-4351-A5CC-7D9B3B687B53}">
      <dsp:nvSpPr>
        <dsp:cNvPr id="0" name=""/>
        <dsp:cNvSpPr/>
      </dsp:nvSpPr>
      <dsp:spPr>
        <a:xfrm rot="5400000">
          <a:off x="4490778" y="47213"/>
          <a:ext cx="1142785" cy="7662959"/>
        </a:xfrm>
        <a:prstGeom prst="round2Same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Открытие новых образовательных направлений  в области наукоемкого производства на базе АГНИ</a:t>
          </a: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230691" y="3363086"/>
        <a:ext cx="7607173" cy="103121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238B17-5E36-4C1C-9582-CE93E6424178}">
      <dsp:nvSpPr>
        <dsp:cNvPr id="0" name=""/>
        <dsp:cNvSpPr/>
      </dsp:nvSpPr>
      <dsp:spPr>
        <a:xfrm rot="5400000">
          <a:off x="5158798" y="-2649614"/>
          <a:ext cx="925550" cy="6542817"/>
        </a:xfrm>
        <a:prstGeom prst="round2Same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marR="0" lvl="1" indent="0" algn="l" defTabSz="7112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 Строительство фермы для мясного скотоводства с переработкой на 10 </a:t>
          </a:r>
          <a:r>
            <a:rPr lang="ru-RU" sz="16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тыс.гол</a:t>
          </a: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. и  молочного скотоводства на 2 </a:t>
          </a:r>
          <a:r>
            <a:rPr lang="ru-RU" sz="16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тыс.гол</a:t>
          </a: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. с производством молока. 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marR="0" lvl="1" indent="0" algn="l" defTabSz="7112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Общий объем инвестиций – 1,5 </a:t>
          </a:r>
          <a:r>
            <a:rPr lang="ru-RU" sz="16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млрд.руб</a:t>
          </a: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2350165" y="204201"/>
        <a:ext cx="6497635" cy="835186"/>
      </dsp:txXfrm>
    </dsp:sp>
    <dsp:sp modelId="{96D05C71-2C0C-4BA9-8246-08D5C0B675C1}">
      <dsp:nvSpPr>
        <dsp:cNvPr id="0" name=""/>
        <dsp:cNvSpPr/>
      </dsp:nvSpPr>
      <dsp:spPr>
        <a:xfrm>
          <a:off x="668" y="1328"/>
          <a:ext cx="2349495" cy="1240931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245" y="61905"/>
        <a:ext cx="2228341" cy="1119777"/>
      </dsp:txXfrm>
    </dsp:sp>
    <dsp:sp modelId="{94679C51-8AA0-40EC-A530-18FC0E66518C}">
      <dsp:nvSpPr>
        <dsp:cNvPr id="0" name=""/>
        <dsp:cNvSpPr/>
      </dsp:nvSpPr>
      <dsp:spPr>
        <a:xfrm rot="5400000">
          <a:off x="4973159" y="-1426682"/>
          <a:ext cx="1183686" cy="6405761"/>
        </a:xfrm>
        <a:prstGeom prst="round2Same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Строительство овощехранилища вместимостью 5 </a:t>
          </a:r>
          <a:r>
            <a:rPr lang="ru-RU" sz="16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тыс.тн</a:t>
          </a: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 продукции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Реализация проекта по выращиванию лука  на площади 42 га с увеличением площади посева до 1000 га. 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2362122" y="1242138"/>
        <a:ext cx="6347978" cy="1068120"/>
      </dsp:txXfrm>
    </dsp:sp>
    <dsp:sp modelId="{18E05472-03B6-428D-AB90-D5A2DA39F83D}">
      <dsp:nvSpPr>
        <dsp:cNvPr id="0" name=""/>
        <dsp:cNvSpPr/>
      </dsp:nvSpPr>
      <dsp:spPr>
        <a:xfrm>
          <a:off x="0" y="1340253"/>
          <a:ext cx="2341909" cy="1255956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311" y="1401564"/>
        <a:ext cx="2219287" cy="1133334"/>
      </dsp:txXfrm>
    </dsp:sp>
    <dsp:sp modelId="{68AED2E0-80BF-4956-9644-88D181884866}">
      <dsp:nvSpPr>
        <dsp:cNvPr id="0" name=""/>
        <dsp:cNvSpPr/>
      </dsp:nvSpPr>
      <dsp:spPr>
        <a:xfrm rot="5400000">
          <a:off x="4725498" y="55458"/>
          <a:ext cx="1787135" cy="6412301"/>
        </a:xfrm>
        <a:prstGeom prst="round2Same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Техническая и технологическая модернизация сельскохозяйственных предприятий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 Обеспечение условий и поддержка кооперации местных производителей сельскохозяйственной продукции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 Обеспечение роста инвестиций в сфере агропромышленного комплекса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 Развитие переработки сельскохозяйственной продукции</a:t>
          </a:r>
        </a:p>
        <a:p>
          <a:pPr lvl="1" algn="l">
            <a:spcBef>
              <a:spcPct val="0"/>
            </a:spcBef>
            <a:buChar char="••"/>
          </a:pP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2412916" y="2455282"/>
        <a:ext cx="6325060" cy="1612653"/>
      </dsp:txXfrm>
    </dsp:sp>
    <dsp:sp modelId="{1CC2102C-8929-4233-8D40-AD586035D5EC}">
      <dsp:nvSpPr>
        <dsp:cNvPr id="0" name=""/>
        <dsp:cNvSpPr/>
      </dsp:nvSpPr>
      <dsp:spPr>
        <a:xfrm>
          <a:off x="0" y="2681918"/>
          <a:ext cx="2336120" cy="1479464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*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2221" y="2754139"/>
        <a:ext cx="2191678" cy="1335022"/>
      </dsp:txXfrm>
    </dsp:sp>
    <dsp:sp modelId="{493E1425-3ED3-404A-9FA3-8A7450082EAD}">
      <dsp:nvSpPr>
        <dsp:cNvPr id="0" name=""/>
        <dsp:cNvSpPr/>
      </dsp:nvSpPr>
      <dsp:spPr>
        <a:xfrm rot="5400000">
          <a:off x="5123129" y="1627887"/>
          <a:ext cx="1053002" cy="6473429"/>
        </a:xfrm>
        <a:prstGeom prst="round2SameRect">
          <a:avLst/>
        </a:prstGeom>
        <a:solidFill>
          <a:schemeClr val="accent3">
            <a:lumMod val="40000"/>
            <a:lumOff val="60000"/>
          </a:schemeClr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rial" pitchFamily="34" charset="0"/>
              <a:cs typeface="Arial" pitchFamily="34" charset="0"/>
            </a:rPr>
            <a:t>Увеличение площадей выращивания плодово-ягодных культур до 120 Га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Создание плантации  по выращиванию смородины на площади 86 га 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2412916" y="4389504"/>
        <a:ext cx="6422026" cy="950196"/>
      </dsp:txXfrm>
    </dsp:sp>
    <dsp:sp modelId="{0CA13B45-0DCB-4BAA-B770-6EB9280AC085}">
      <dsp:nvSpPr>
        <dsp:cNvPr id="0" name=""/>
        <dsp:cNvSpPr/>
      </dsp:nvSpPr>
      <dsp:spPr>
        <a:xfrm>
          <a:off x="0" y="4282533"/>
          <a:ext cx="2371816" cy="1310452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3971" y="4346504"/>
        <a:ext cx="2243874" cy="11825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F1BE01-037A-4EE7-B038-F6CB634589E3}" type="datetimeFigureOut">
              <a:rPr lang="ru-RU" smtClean="0"/>
              <a:t>10.08.2016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D7F8E6-1D99-45A5-BA27-FC9CB265A0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665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7F8E6-1D99-45A5-BA27-FC9CB265A0F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3239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7F8E6-1D99-45A5-BA27-FC9CB265A0F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3239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7F8E6-1D99-45A5-BA27-FC9CB265A0F8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391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7F8E6-1D99-45A5-BA27-FC9CB265A0F8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3239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984E-CC6E-4819-B536-7C96C720EFB7}" type="datetimeFigureOut">
              <a:rPr lang="ru-RU" smtClean="0"/>
              <a:pPr/>
              <a:t>10.08.2016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CD560-1445-46F2-A165-7C7A5E7920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984E-CC6E-4819-B536-7C96C720EFB7}" type="datetimeFigureOut">
              <a:rPr lang="ru-RU" smtClean="0"/>
              <a:pPr/>
              <a:t>10.08.2016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CD560-1445-46F2-A165-7C7A5E7920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984E-CC6E-4819-B536-7C96C720EFB7}" type="datetimeFigureOut">
              <a:rPr lang="ru-RU" smtClean="0"/>
              <a:pPr/>
              <a:t>10.08.2016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CD560-1445-46F2-A165-7C7A5E7920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3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4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C3DEE6D-B237-49F1-ABF0-4E10B43BC9C5}" type="datetimeFigureOut">
              <a:rPr lang="en-US"/>
              <a:pPr>
                <a:defRPr/>
              </a:pPr>
              <a:t>8/10/2016</a:t>
            </a:fld>
            <a:endParaRPr lang="en-US"/>
          </a:p>
        </p:txBody>
      </p:sp>
      <p:sp>
        <p:nvSpPr>
          <p:cNvPr id="6" name="Holder 5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D60E75B-8D65-4BAE-A3DA-23933BA0C94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984E-CC6E-4819-B536-7C96C720EFB7}" type="datetimeFigureOut">
              <a:rPr lang="ru-RU" smtClean="0"/>
              <a:pPr/>
              <a:t>10.08.2016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CD560-1445-46F2-A165-7C7A5E7920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984E-CC6E-4819-B536-7C96C720EFB7}" type="datetimeFigureOut">
              <a:rPr lang="ru-RU" smtClean="0"/>
              <a:pPr/>
              <a:t>10.08.2016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CD560-1445-46F2-A165-7C7A5E7920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984E-CC6E-4819-B536-7C96C720EFB7}" type="datetimeFigureOut">
              <a:rPr lang="ru-RU" smtClean="0"/>
              <a:pPr/>
              <a:t>10.08.2016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CD560-1445-46F2-A165-7C7A5E7920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984E-CC6E-4819-B536-7C96C720EFB7}" type="datetimeFigureOut">
              <a:rPr lang="ru-RU" smtClean="0"/>
              <a:pPr/>
              <a:t>10.08.2016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CD560-1445-46F2-A165-7C7A5E7920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984E-CC6E-4819-B536-7C96C720EFB7}" type="datetimeFigureOut">
              <a:rPr lang="ru-RU" smtClean="0"/>
              <a:pPr/>
              <a:t>10.08.2016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CD560-1445-46F2-A165-7C7A5E7920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984E-CC6E-4819-B536-7C96C720EFB7}" type="datetimeFigureOut">
              <a:rPr lang="ru-RU" smtClean="0"/>
              <a:pPr/>
              <a:t>10.08.2016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CD560-1445-46F2-A165-7C7A5E7920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984E-CC6E-4819-B536-7C96C720EFB7}" type="datetimeFigureOut">
              <a:rPr lang="ru-RU" smtClean="0"/>
              <a:pPr/>
              <a:t>10.08.2016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CD560-1445-46F2-A165-7C7A5E7920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984E-CC6E-4819-B536-7C96C720EFB7}" type="datetimeFigureOut">
              <a:rPr lang="ru-RU" smtClean="0"/>
              <a:pPr/>
              <a:t>10.08.2016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CD560-1445-46F2-A165-7C7A5E7920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A984E-CC6E-4819-B536-7C96C720EFB7}" type="datetimeFigureOut">
              <a:rPr lang="ru-RU" smtClean="0"/>
              <a:pPr/>
              <a:t>10.08.2016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CD560-1445-46F2-A165-7C7A5E7920A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19.jpe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18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.gif"/><Relationship Id="rId7" Type="http://schemas.openxmlformats.org/officeDocument/2006/relationships/diagramColors" Target="../diagrams/colors5.xml"/><Relationship Id="rId12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diagramQuickStyle" Target="../diagrams/quickStyle5.xml"/><Relationship Id="rId11" Type="http://schemas.openxmlformats.org/officeDocument/2006/relationships/image" Target="../media/image24.jpeg"/><Relationship Id="rId5" Type="http://schemas.openxmlformats.org/officeDocument/2006/relationships/diagramLayout" Target="../diagrams/layout5.xml"/><Relationship Id="rId10" Type="http://schemas.openxmlformats.org/officeDocument/2006/relationships/image" Target="../media/image23.emf"/><Relationship Id="rId4" Type="http://schemas.openxmlformats.org/officeDocument/2006/relationships/diagramData" Target="../diagrams/data5.xml"/><Relationship Id="rId9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1.gif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10" Type="http://schemas.openxmlformats.org/officeDocument/2006/relationships/image" Target="../media/image48.jpeg"/><Relationship Id="rId4" Type="http://schemas.openxmlformats.org/officeDocument/2006/relationships/diagramLayout" Target="../diagrams/layout12.xml"/><Relationship Id="rId9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10" Type="http://schemas.openxmlformats.org/officeDocument/2006/relationships/image" Target="../media/image50.jpeg"/><Relationship Id="rId4" Type="http://schemas.openxmlformats.org/officeDocument/2006/relationships/diagramLayout" Target="../diagrams/layout13.xml"/><Relationship Id="rId9" Type="http://schemas.openxmlformats.org/officeDocument/2006/relationships/image" Target="../media/image1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diagramLayout" Target="../diagrams/layout14.xml"/><Relationship Id="rId7" Type="http://schemas.openxmlformats.org/officeDocument/2006/relationships/image" Target="../media/image1.gif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3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gerb1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5" y="142852"/>
            <a:ext cx="785818" cy="1000132"/>
          </a:xfrm>
          <a:prstGeom prst="rect">
            <a:avLst/>
          </a:prstGeom>
        </p:spPr>
      </p:pic>
      <p:pic>
        <p:nvPicPr>
          <p:cNvPr id="8" name="Picture 5" descr="http://realnoevremya.ru/uploads/news/21/f2/8bad28caa94e793c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519" y="-47641"/>
            <a:ext cx="3251326" cy="19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D:\Work\Красная строка\Онкология\РКОД Альметьевск\Буклет\T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" b="3920"/>
          <a:stretch>
            <a:fillRect/>
          </a:stretch>
        </p:blipFill>
        <p:spPr bwMode="auto">
          <a:xfrm>
            <a:off x="0" y="4797152"/>
            <a:ext cx="3508375" cy="2060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D:\Work\Красная строка\Онкология\РКОД Альметьевск\Буклет\[Group 2]-_DSC7117__DSC7124-8 image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8" t="9700" r="12302" b="14372"/>
          <a:stretch>
            <a:fillRect/>
          </a:stretch>
        </p:blipFill>
        <p:spPr bwMode="auto">
          <a:xfrm>
            <a:off x="3508376" y="4653136"/>
            <a:ext cx="5635625" cy="22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ject 6"/>
          <p:cNvSpPr/>
          <p:nvPr/>
        </p:nvSpPr>
        <p:spPr>
          <a:xfrm>
            <a:off x="1" y="1844824"/>
            <a:ext cx="9144000" cy="2952328"/>
          </a:xfrm>
          <a:custGeom>
            <a:avLst/>
            <a:gdLst/>
            <a:ahLst/>
            <a:cxnLst/>
            <a:rect l="l" t="t" r="r" b="b"/>
            <a:pathLst>
              <a:path w="8282940" h="662939">
                <a:moveTo>
                  <a:pt x="0" y="662939"/>
                </a:moveTo>
                <a:lnTo>
                  <a:pt x="8282343" y="662939"/>
                </a:lnTo>
                <a:lnTo>
                  <a:pt x="8282343" y="0"/>
                </a:lnTo>
                <a:lnTo>
                  <a:pt x="0" y="0"/>
                </a:lnTo>
                <a:lnTo>
                  <a:pt x="0" y="662939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pPr algn="ctr" eaLnBrk="0" hangingPunct="0">
              <a:defRPr/>
            </a:pPr>
            <a:r>
              <a:rPr lang="ru-RU" sz="32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«СТРАТЕГИЯ СОЦИАЛЬНО-ЭКОНОМИЧЕСКОГО РАЗВИТИЯ АЛЬМЕТЬЕВСКОГО МУНИЦИПАЛЬНОГО РАЙОНА </a:t>
            </a:r>
            <a:r>
              <a:rPr lang="ru-RU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2016 – 2021 ГОДЫ </a:t>
            </a:r>
          </a:p>
          <a:p>
            <a:pPr algn="ctr" eaLnBrk="0" hangingPunct="0">
              <a:defRPr/>
            </a:pPr>
            <a:r>
              <a:rPr lang="ru-RU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ПЛАНОВЫЙ ПЕРИОД ДО 2030 </a:t>
            </a:r>
            <a:r>
              <a:rPr lang="ru-RU" sz="32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</a:t>
            </a:r>
            <a:r>
              <a:rPr lang="ru-RU" sz="3200" i="1" dirty="0" smtClean="0">
                <a:solidFill>
                  <a:schemeClr val="bg1"/>
                </a:solidFill>
                <a:latin typeface="Albany AMT" pitchFamily="34" charset="0"/>
              </a:rPr>
              <a:t>»</a:t>
            </a:r>
          </a:p>
          <a:p>
            <a:pPr algn="ctr"/>
            <a:endParaRPr lang="ru-RU" sz="3200" i="1" dirty="0">
              <a:solidFill>
                <a:schemeClr val="bg1"/>
              </a:solidFill>
              <a:latin typeface="Albany A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/>
          <p:cNvSpPr txBox="1">
            <a:spLocks/>
          </p:cNvSpPr>
          <p:nvPr/>
        </p:nvSpPr>
        <p:spPr>
          <a:xfrm>
            <a:off x="899591" y="83680"/>
            <a:ext cx="6206287" cy="36933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1113" algn="l"/>
            <a:r>
              <a:rPr lang="ru-RU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Альметьевский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муниципальный район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448154"/>
              </p:ext>
            </p:extLst>
          </p:nvPr>
        </p:nvGraphicFramePr>
        <p:xfrm>
          <a:off x="0" y="1052736"/>
          <a:ext cx="9144000" cy="63589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0"/>
              </a:tblGrid>
              <a:tr h="3073388">
                <a:tc>
                  <a:txBody>
                    <a:bodyPr/>
                    <a:lstStyle/>
                    <a:p>
                      <a:pPr algn="just"/>
                      <a:r>
                        <a:rPr lang="ru-RU" sz="3600" b="1" dirty="0" smtClean="0">
                          <a:solidFill>
                            <a:schemeClr val="tx1"/>
                          </a:solidFill>
                        </a:rPr>
                        <a:t>Ресурсные центры </a:t>
                      </a:r>
                      <a:r>
                        <a:rPr lang="ru-RU" sz="2800" b="1" dirty="0" smtClean="0">
                          <a:solidFill>
                            <a:schemeClr val="tx1"/>
                          </a:solidFill>
                        </a:rPr>
                        <a:t>– это современные учебные центры (колледжи и техникумы), в которых сконцентрированы новейшее оборудование в соответствии с международными стандартами, кадровый потенциал и образовательные программы, отвечающие требованиям базовых работодателей. Стоит отметить, что ключевую партнерскую роль в создании ресурсных центров играют профильные предприятия. 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731876">
                <a:tc>
                  <a:txBody>
                    <a:bodyPr/>
                    <a:lstStyle/>
                    <a:p>
                      <a:endParaRPr lang="ru-RU" sz="18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Рисунок 2" descr="gerb1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5" y="5316"/>
            <a:ext cx="684739" cy="7716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15" y="4869161"/>
            <a:ext cx="3870761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869161"/>
            <a:ext cx="4176464" cy="2520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659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gerb1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5" y="5315"/>
            <a:ext cx="756746" cy="963131"/>
          </a:xfrm>
          <a:prstGeom prst="rect">
            <a:avLst/>
          </a:prstGeom>
        </p:spPr>
      </p:pic>
      <p:sp>
        <p:nvSpPr>
          <p:cNvPr id="5" name="object 5"/>
          <p:cNvSpPr txBox="1">
            <a:spLocks/>
          </p:cNvSpPr>
          <p:nvPr/>
        </p:nvSpPr>
        <p:spPr>
          <a:xfrm>
            <a:off x="971600" y="83680"/>
            <a:ext cx="6206287" cy="36933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1113" algn="l"/>
            <a:r>
              <a:rPr lang="ru-RU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Альметьевский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муниципальный район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21218" y="522351"/>
            <a:ext cx="82992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ЗДРАВООХРАНЕНИЕ – 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УВЕЛИЧЕНИЕ ПРОДОЛЖИТЕЛЬНОСТИ ЖИЗНИ И АКТИВНОГО ДОЛГОЛЕТИЯ</a:t>
            </a: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6418519"/>
              </p:ext>
            </p:extLst>
          </p:nvPr>
        </p:nvGraphicFramePr>
        <p:xfrm>
          <a:off x="457200" y="1353348"/>
          <a:ext cx="8579296" cy="5316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5" descr="http://xn--e1aajtm3cwc.xn--72-8kcpesb2aoz.xn--p1ai/assets/presentation/family-eaa1b491fbf0ab08610a3a38c8ee6eb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0232" y="5305207"/>
            <a:ext cx="2483768" cy="158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10" y="3212975"/>
            <a:ext cx="1778498" cy="165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09" y="4869161"/>
            <a:ext cx="1778498" cy="177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://www.volgmed.ru/uploads/files/2012-10/14388-simulyacionnyj_centr_otkryvaetsya_v_volgogradskom_gosudarstvennom_medicinskom_universitete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-2177" y="1513463"/>
            <a:ext cx="1763689" cy="1677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2" name="Прямоугольник 11"/>
          <p:cNvSpPr/>
          <p:nvPr/>
        </p:nvSpPr>
        <p:spPr>
          <a:xfrm>
            <a:off x="1771924" y="6144704"/>
            <a:ext cx="66247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Объем финансирования -733,9 </a:t>
            </a:r>
            <a:r>
              <a:rPr lang="ru-RU" sz="1600" b="1" dirty="0" err="1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млн.руб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61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gerb1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5" y="5315"/>
            <a:ext cx="756746" cy="963131"/>
          </a:xfrm>
          <a:prstGeom prst="rect">
            <a:avLst/>
          </a:prstGeom>
        </p:spPr>
      </p:pic>
      <p:sp>
        <p:nvSpPr>
          <p:cNvPr id="5" name="object 5"/>
          <p:cNvSpPr txBox="1">
            <a:spLocks/>
          </p:cNvSpPr>
          <p:nvPr/>
        </p:nvSpPr>
        <p:spPr>
          <a:xfrm>
            <a:off x="971600" y="83680"/>
            <a:ext cx="6206287" cy="36933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1113" algn="l"/>
            <a:r>
              <a:rPr lang="ru-RU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Альметьевский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муниципальный район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21218" y="653787"/>
            <a:ext cx="82992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КУЛЬТУРА – 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охранение и развитие культурной инфраструктуры как одного из фактора притяжения и накопления человеческого капитала</a:t>
            </a: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2176171"/>
              </p:ext>
            </p:extLst>
          </p:nvPr>
        </p:nvGraphicFramePr>
        <p:xfrm>
          <a:off x="142845" y="1600200"/>
          <a:ext cx="8893651" cy="5213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862028" y="6357534"/>
            <a:ext cx="66247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Объем финансирования - 455 </a:t>
            </a:r>
            <a:r>
              <a:rPr lang="ru-RU" sz="1600" b="1" dirty="0" err="1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млн.руб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46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gerb1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36" y="5315"/>
            <a:ext cx="756746" cy="963131"/>
          </a:xfrm>
          <a:prstGeom prst="rect">
            <a:avLst/>
          </a:prstGeom>
        </p:spPr>
      </p:pic>
      <p:sp>
        <p:nvSpPr>
          <p:cNvPr id="5" name="object 5"/>
          <p:cNvSpPr txBox="1">
            <a:spLocks/>
          </p:cNvSpPr>
          <p:nvPr/>
        </p:nvSpPr>
        <p:spPr>
          <a:xfrm>
            <a:off x="984323" y="32426"/>
            <a:ext cx="6206287" cy="36933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1113" algn="l"/>
            <a:r>
              <a:rPr lang="ru-RU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Альметьевский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муниципальный район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2845" y="448062"/>
            <a:ext cx="90011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СПОРТ – 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развитие профессиональных видов спорта</a:t>
            </a: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8350495"/>
              </p:ext>
            </p:extLst>
          </p:nvPr>
        </p:nvGraphicFramePr>
        <p:xfrm>
          <a:off x="142845" y="1032837"/>
          <a:ext cx="8893651" cy="5825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051720" y="6491185"/>
            <a:ext cx="66247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Объем финансирования – 535,7 </a:t>
            </a:r>
            <a:r>
              <a:rPr lang="ru-RU" sz="1600" b="1" dirty="0" err="1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млн.руб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1003408"/>
              </p:ext>
            </p:extLst>
          </p:nvPr>
        </p:nvGraphicFramePr>
        <p:xfrm>
          <a:off x="2" y="1032837"/>
          <a:ext cx="1475654" cy="1676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0" name="Acrobat Document" r:id="rId9" imgW="8372272" imgH="5943600" progId="AcroExch.Document.11">
                  <p:embed/>
                </p:oleObj>
              </mc:Choice>
              <mc:Fallback>
                <p:oleObj name="Acrobat Document" r:id="rId9" imgW="8372272" imgH="5943600" progId="AcroExch.Document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" y="1032837"/>
                        <a:ext cx="1475654" cy="167608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Рисунок 11" descr="E:\Буклет картинки\часть 3_Страница_10.jpg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87" r="39915"/>
          <a:stretch/>
        </p:blipFill>
        <p:spPr bwMode="auto">
          <a:xfrm>
            <a:off x="-10317" y="2827728"/>
            <a:ext cx="1519396" cy="17281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4" name="Picture 6" descr="E:\Буклет картинки\часть 3_Страница_1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740" y="4581127"/>
            <a:ext cx="1563136" cy="209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841347" y="3284984"/>
            <a:ext cx="81951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СПОРТ – 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повышение  продолжительности жизни путем 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максимального вовлечения населения 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 спортивные мероприятия</a:t>
            </a:r>
          </a:p>
        </p:txBody>
      </p:sp>
    </p:spTree>
    <p:extLst>
      <p:ext uri="{BB962C8B-B14F-4D97-AF65-F5344CB8AC3E}">
        <p14:creationId xmlns:p14="http://schemas.microsoft.com/office/powerpoint/2010/main" val="423307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gerb1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32" y="5315"/>
            <a:ext cx="1222532" cy="1273810"/>
          </a:xfrm>
          <a:prstGeom prst="rect">
            <a:avLst/>
          </a:prstGeom>
        </p:spPr>
      </p:pic>
      <p:sp>
        <p:nvSpPr>
          <p:cNvPr id="7" name="object 5"/>
          <p:cNvSpPr txBox="1">
            <a:spLocks/>
          </p:cNvSpPr>
          <p:nvPr/>
        </p:nvSpPr>
        <p:spPr>
          <a:xfrm>
            <a:off x="107504" y="1340768"/>
            <a:ext cx="4556832" cy="738664"/>
          </a:xfrm>
          <a:prstGeom prst="rect">
            <a:avLst/>
          </a:prstGeom>
          <a:solidFill>
            <a:srgbClr val="FBFCDC"/>
          </a:solidFill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1113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Развитие велосипедной 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11113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инфраструктуры города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07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gerb1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5" y="5315"/>
            <a:ext cx="756746" cy="963131"/>
          </a:xfrm>
          <a:prstGeom prst="rect">
            <a:avLst/>
          </a:prstGeom>
        </p:spPr>
      </p:pic>
      <p:sp>
        <p:nvSpPr>
          <p:cNvPr id="5" name="object 5"/>
          <p:cNvSpPr txBox="1">
            <a:spLocks/>
          </p:cNvSpPr>
          <p:nvPr/>
        </p:nvSpPr>
        <p:spPr>
          <a:xfrm>
            <a:off x="971600" y="83680"/>
            <a:ext cx="6206287" cy="36933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1113" algn="l"/>
            <a:r>
              <a:rPr lang="ru-RU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Альметьевский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муниципальный район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2845" y="576860"/>
            <a:ext cx="900115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Пространственное развитие -  последовательное  сбалансированное развитие  территорий района в условиях существенных ограничений, накладываемых инфраструктурой добычи и транспортировки нефти с соблюдением  интересов всех заинтересованных сторон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0155952"/>
              </p:ext>
            </p:extLst>
          </p:nvPr>
        </p:nvGraphicFramePr>
        <p:xfrm>
          <a:off x="142845" y="2132856"/>
          <a:ext cx="8893651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588224" y="5926285"/>
            <a:ext cx="24482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Объем финансирования –</a:t>
            </a:r>
          </a:p>
          <a:p>
            <a:pPr algn="ctr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13 570 </a:t>
            </a:r>
            <a:r>
              <a:rPr lang="ru-RU" sz="1400" b="1" dirty="0" err="1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млн.руб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81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74"/>
          <a:stretch/>
        </p:blipFill>
        <p:spPr bwMode="auto">
          <a:xfrm>
            <a:off x="436453" y="764703"/>
            <a:ext cx="8167996" cy="509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 descr="gerb1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80" y="52802"/>
            <a:ext cx="756746" cy="963131"/>
          </a:xfrm>
          <a:prstGeom prst="rect">
            <a:avLst/>
          </a:prstGeom>
        </p:spPr>
      </p:pic>
      <p:sp>
        <p:nvSpPr>
          <p:cNvPr id="4" name="object 5"/>
          <p:cNvSpPr txBox="1">
            <a:spLocks/>
          </p:cNvSpPr>
          <p:nvPr/>
        </p:nvSpPr>
        <p:spPr>
          <a:xfrm>
            <a:off x="958304" y="135907"/>
            <a:ext cx="6206287" cy="36933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1113"/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Автодорога «Шали-Бавлы» </a:t>
            </a:r>
          </a:p>
        </p:txBody>
      </p:sp>
      <p:sp>
        <p:nvSpPr>
          <p:cNvPr id="5" name="object 5"/>
          <p:cNvSpPr txBox="1">
            <a:spLocks/>
          </p:cNvSpPr>
          <p:nvPr/>
        </p:nvSpPr>
        <p:spPr>
          <a:xfrm>
            <a:off x="229908" y="5856367"/>
            <a:ext cx="8715982" cy="49244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1113" algn="just"/>
            <a:r>
              <a:rPr lang="ru-RU" sz="1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международного транспортного коридора в Восточную Европу-Западный Китай (участок «Шали-Бавлы»).  Объем инвестиций - 80 млрд. руб.</a:t>
            </a:r>
          </a:p>
        </p:txBody>
      </p:sp>
    </p:spTree>
    <p:extLst>
      <p:ext uri="{BB962C8B-B14F-4D97-AF65-F5344CB8AC3E}">
        <p14:creationId xmlns:p14="http://schemas.microsoft.com/office/powerpoint/2010/main" val="377476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/>
          <p:cNvSpPr txBox="1">
            <a:spLocks/>
          </p:cNvSpPr>
          <p:nvPr/>
        </p:nvSpPr>
        <p:spPr>
          <a:xfrm>
            <a:off x="899591" y="83680"/>
            <a:ext cx="6206287" cy="36933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1113" algn="l"/>
            <a:r>
              <a:rPr lang="ru-RU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Альметьевский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муниципальный район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0117368"/>
              </p:ext>
            </p:extLst>
          </p:nvPr>
        </p:nvGraphicFramePr>
        <p:xfrm>
          <a:off x="0" y="1196753"/>
          <a:ext cx="9143999" cy="5547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3999"/>
              </a:tblGrid>
              <a:tr h="2432285"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Основные сильные стороны района</a:t>
                      </a:r>
                    </a:p>
                    <a:p>
                      <a:pPr algn="ctr"/>
                      <a:endParaRPr lang="ru-RU" sz="800" b="1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ru-RU" sz="15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4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высокий уровень промышленного производства,</a:t>
                      </a:r>
                      <a:r>
                        <a:rPr lang="ru-RU" sz="14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связанный с нефтегазодобывающей отраслью</a:t>
                      </a:r>
                      <a:r>
                        <a:rPr lang="ru-RU" sz="14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(около 30 % от </a:t>
                      </a:r>
                      <a:r>
                        <a:rPr lang="ru-RU" sz="14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республиканского показателя, что составляет </a:t>
                      </a:r>
                      <a:r>
                        <a:rPr lang="ru-RU" sz="14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553 </a:t>
                      </a:r>
                      <a:r>
                        <a:rPr lang="ru-RU" sz="1400" b="1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млрд.руб</a:t>
                      </a:r>
                      <a:r>
                        <a:rPr lang="ru-RU" sz="14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.);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-присутствие в экономике района предприятий обрабатывающей отрасли (12 </a:t>
                      </a:r>
                      <a:r>
                        <a:rPr lang="ru-RU" sz="1400" b="1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млрд.руб</a:t>
                      </a:r>
                      <a:r>
                        <a:rPr lang="ru-RU" sz="14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в год);</a:t>
                      </a:r>
                    </a:p>
                    <a:p>
                      <a:r>
                        <a:rPr lang="ru-RU" sz="14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-наличие крупного промышленного предприятия в лице ПАО Татнефть в качестве потребителя промышленных товаров на корпоративном рынке;</a:t>
                      </a:r>
                    </a:p>
                    <a:p>
                      <a:r>
                        <a:rPr lang="ru-RU" sz="14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-наличие черноземных почв на значительных площадях;</a:t>
                      </a:r>
                    </a:p>
                    <a:p>
                      <a:r>
                        <a:rPr lang="ru-RU" sz="14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-через район проходят автодороги, соединяющие  крупнейшие города Татарстана в пределах  со всеми городами юго-восточной агломерации;</a:t>
                      </a:r>
                    </a:p>
                    <a:p>
                      <a:r>
                        <a:rPr lang="ru-RU" sz="14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-Альметьевск является наиболее крупным  по численности городом  на территории юго-восточной агломерации.</a:t>
                      </a:r>
                    </a:p>
                  </a:txBody>
                  <a:tcPr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16200000" scaled="0"/>
                    </a:gradFill>
                  </a:tcPr>
                </a:tc>
              </a:tr>
              <a:tr h="2824298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Основные возможности района</a:t>
                      </a:r>
                    </a:p>
                    <a:p>
                      <a:pPr algn="ctr"/>
                      <a:endParaRPr lang="ru-RU" sz="16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ru-RU" sz="15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4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наличие  больших запасов сверхтяжелой нефти;</a:t>
                      </a:r>
                    </a:p>
                    <a:p>
                      <a:r>
                        <a:rPr lang="ru-RU" sz="14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-наличие   возможностей создания промышленных производств, связанных с переработкой  попутного газа</a:t>
                      </a:r>
                      <a:r>
                        <a:rPr lang="ru-RU" sz="14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газа бутана;</a:t>
                      </a:r>
                    </a:p>
                    <a:p>
                      <a:r>
                        <a:rPr lang="ru-RU" sz="14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-размещение  новых производств с ориентацией для крупного потребителя промышленных товаров в лице  группы компаний Татнефть;</a:t>
                      </a:r>
                    </a:p>
                    <a:p>
                      <a:r>
                        <a:rPr lang="ru-RU" sz="14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-быстрое размещение  новых производств на незадействованных производственных площадях (500 </a:t>
                      </a:r>
                      <a:r>
                        <a:rPr lang="ru-RU" sz="1400" b="1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тыс.кв.м</a:t>
                      </a:r>
                      <a:r>
                        <a:rPr lang="ru-RU" sz="14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.);</a:t>
                      </a:r>
                    </a:p>
                    <a:p>
                      <a:r>
                        <a:rPr lang="ru-RU" sz="14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-возможность развития </a:t>
                      </a:r>
                      <a:r>
                        <a:rPr lang="en-US" sz="14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</a:t>
                      </a:r>
                      <a:r>
                        <a:rPr lang="ru-RU" sz="14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отрасли предприятия в лице группы компаний </a:t>
                      </a:r>
                      <a:r>
                        <a:rPr lang="ru-RU" sz="1400" b="1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Татинтек</a:t>
                      </a:r>
                      <a:r>
                        <a:rPr lang="ru-RU" sz="14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</a:t>
                      </a:r>
                    </a:p>
                    <a:p>
                      <a:r>
                        <a:rPr lang="ru-RU" sz="14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-строительство участка автомагистрали М7-Шали-Сорочьи горы-Алексеевское – Альметьевск- М5 (Бавлы);</a:t>
                      </a:r>
                    </a:p>
                    <a:p>
                      <a:r>
                        <a:rPr lang="ru-RU" sz="14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-благоприятные условия для развития сельскохозяйственного производства.</a:t>
                      </a:r>
                      <a:endParaRPr lang="ru-RU" sz="14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206395" y="576860"/>
            <a:ext cx="64087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SWOT-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анализ ЭКОНОМИКИ РАЙОНА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Рисунок 2" descr="gerb1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5" y="5316"/>
            <a:ext cx="684739" cy="7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42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/>
          <p:cNvSpPr txBox="1">
            <a:spLocks/>
          </p:cNvSpPr>
          <p:nvPr/>
        </p:nvSpPr>
        <p:spPr>
          <a:xfrm>
            <a:off x="899591" y="83680"/>
            <a:ext cx="6206287" cy="36933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1113" algn="l"/>
            <a:r>
              <a:rPr lang="ru-RU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Альметьевский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муниципальный район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952347"/>
              </p:ext>
            </p:extLst>
          </p:nvPr>
        </p:nvGraphicFramePr>
        <p:xfrm>
          <a:off x="142845" y="1196752"/>
          <a:ext cx="8848755" cy="55446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48755"/>
              </a:tblGrid>
              <a:tr h="2828827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Основные слабые стороны района</a:t>
                      </a:r>
                    </a:p>
                    <a:p>
                      <a:endParaRPr lang="en-US" sz="18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ru-RU" sz="1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-сырьевая </a:t>
                      </a:r>
                      <a:r>
                        <a:rPr lang="ru-RU" sz="1800" b="1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моноориентированная</a:t>
                      </a:r>
                      <a:r>
                        <a:rPr lang="ru-RU" sz="18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экономика района;</a:t>
                      </a:r>
                    </a:p>
                    <a:p>
                      <a:r>
                        <a:rPr lang="ru-RU" sz="18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-низкий уровень предпринимательских инициатив населения;</a:t>
                      </a:r>
                    </a:p>
                    <a:p>
                      <a:r>
                        <a:rPr lang="ru-RU" sz="18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-дефицит качественных человеческих ресурсов;</a:t>
                      </a:r>
                    </a:p>
                    <a:p>
                      <a:r>
                        <a:rPr lang="ru-RU" sz="18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-отток молодежи в более крупные города;</a:t>
                      </a:r>
                    </a:p>
                    <a:p>
                      <a:r>
                        <a:rPr lang="ru-RU" sz="18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-высокая  антропогенная нагрузка на окружающую среду;</a:t>
                      </a:r>
                    </a:p>
                    <a:p>
                      <a:r>
                        <a:rPr lang="ru-RU" sz="18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-инертность местных инвесторов.</a:t>
                      </a:r>
                      <a:endParaRPr lang="ru-RU" sz="18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715789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Основные угрозы района</a:t>
                      </a:r>
                    </a:p>
                    <a:p>
                      <a:endParaRPr lang="en-US" sz="18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ru-RU" sz="1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-резкое снижение цены на нефть;</a:t>
                      </a:r>
                    </a:p>
                    <a:p>
                      <a:r>
                        <a:rPr lang="ru-RU" sz="1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-риски</a:t>
                      </a:r>
                      <a:r>
                        <a:rPr lang="ru-RU" sz="18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повышения безработицы при сокращении рабочих мест в нефтедобывающем секторе;</a:t>
                      </a:r>
                      <a:endParaRPr lang="ru-RU" sz="18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ru-RU" sz="1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-сокращение инвестиционных программ промышленных предприятий;</a:t>
                      </a:r>
                    </a:p>
                    <a:p>
                      <a:r>
                        <a:rPr lang="ru-RU" sz="1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-угроза</a:t>
                      </a:r>
                      <a:r>
                        <a:rPr lang="ru-RU" sz="18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недостатка квалифицированных кадров при развитии новых производств.</a:t>
                      </a:r>
                    </a:p>
                    <a:p>
                      <a:endParaRPr lang="ru-RU" sz="18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16200000" scaled="0"/>
                    </a:grad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907704" y="548680"/>
            <a:ext cx="60486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SWOT-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анализ ЭКОНОМИКИ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РАЙОНА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Рисунок 2" descr="gerb1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5" y="5316"/>
            <a:ext cx="684739" cy="7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8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gerb1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94" y="5315"/>
            <a:ext cx="756746" cy="963131"/>
          </a:xfrm>
          <a:prstGeom prst="rect">
            <a:avLst/>
          </a:prstGeom>
        </p:spPr>
      </p:pic>
      <p:sp>
        <p:nvSpPr>
          <p:cNvPr id="5" name="object 5"/>
          <p:cNvSpPr txBox="1">
            <a:spLocks/>
          </p:cNvSpPr>
          <p:nvPr/>
        </p:nvSpPr>
        <p:spPr>
          <a:xfrm>
            <a:off x="971600" y="99069"/>
            <a:ext cx="6206287" cy="33855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1113" algn="l"/>
            <a:r>
              <a:rPr lang="ru-RU" sz="22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Альметьевский</a:t>
            </a:r>
            <a:r>
              <a:rPr lang="ru-RU" sz="22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муниципальный район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21218" y="522351"/>
            <a:ext cx="829925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ЭКОНОМИЧЕСКОЕ РАЗВИТИЕ </a:t>
            </a:r>
          </a:p>
          <a:p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     </a:t>
            </a:r>
          </a:p>
          <a:p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ЦЕЛЬ: </a:t>
            </a:r>
          </a:p>
          <a:p>
            <a:pPr algn="just"/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СБАЛАНСИРОВАННАЯ РАСТУЩАЯ ЭКОНОМИКА, ОБЕСПЕЧИВАЮЩАЯ  ВЫСОКИЙ УРОВЕНЬ И КАЧЕСТВО ЖИЗНИ, ВОЗМОЖНОСТЬ ПРОФЕССИОНАЛЬНОЙ САМОРЕАЛИЗАЦИИ НАСЕЛЕНИЯ</a:t>
            </a:r>
          </a:p>
          <a:p>
            <a:pPr algn="just"/>
            <a:endParaRPr lang="ru-RU" sz="1500" b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5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ЗАДАЧИ:</a:t>
            </a:r>
            <a:endParaRPr lang="ru-RU" sz="1500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8710029"/>
              </p:ext>
            </p:extLst>
          </p:nvPr>
        </p:nvGraphicFramePr>
        <p:xfrm>
          <a:off x="142845" y="2564904"/>
          <a:ext cx="8893651" cy="4293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7722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комп\Desktop\подготовка буклета\Буклет картинки\часть 1_Страница_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94"/>
            <a:ext cx="9144000" cy="646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ect 5"/>
          <p:cNvSpPr txBox="1">
            <a:spLocks/>
          </p:cNvSpPr>
          <p:nvPr/>
        </p:nvSpPr>
        <p:spPr>
          <a:xfrm>
            <a:off x="899592" y="207528"/>
            <a:ext cx="6206287" cy="36933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1113" algn="l"/>
            <a:r>
              <a:rPr lang="ru-RU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Альметьевский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муниципальный район</a:t>
            </a:r>
          </a:p>
        </p:txBody>
      </p:sp>
      <p:pic>
        <p:nvPicPr>
          <p:cNvPr id="5" name="Рисунок 4" descr="gerb1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5" y="142852"/>
            <a:ext cx="612731" cy="77983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532440" y="392194"/>
            <a:ext cx="611560" cy="6465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72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gerb1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5" y="5315"/>
            <a:ext cx="756746" cy="963131"/>
          </a:xfrm>
          <a:prstGeom prst="rect">
            <a:avLst/>
          </a:prstGeom>
        </p:spPr>
      </p:pic>
      <p:sp>
        <p:nvSpPr>
          <p:cNvPr id="5" name="object 5"/>
          <p:cNvSpPr txBox="1">
            <a:spLocks/>
          </p:cNvSpPr>
          <p:nvPr/>
        </p:nvSpPr>
        <p:spPr>
          <a:xfrm>
            <a:off x="971600" y="83680"/>
            <a:ext cx="6206287" cy="36933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1113" algn="l"/>
            <a:r>
              <a:rPr lang="ru-RU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Альметьевский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муниципальный район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21218" y="522351"/>
            <a:ext cx="82992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Основные направления развития 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нефтегазодобывающей отрасли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0761702"/>
              </p:ext>
            </p:extLst>
          </p:nvPr>
        </p:nvGraphicFramePr>
        <p:xfrm>
          <a:off x="142845" y="1600200"/>
          <a:ext cx="8893651" cy="506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286000" y="3133535"/>
            <a:ext cx="4572000" cy="3416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lvl="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342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gerb1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5" y="5315"/>
            <a:ext cx="756746" cy="963131"/>
          </a:xfrm>
          <a:prstGeom prst="rect">
            <a:avLst/>
          </a:prstGeom>
        </p:spPr>
      </p:pic>
      <p:sp>
        <p:nvSpPr>
          <p:cNvPr id="5" name="object 5"/>
          <p:cNvSpPr txBox="1">
            <a:spLocks/>
          </p:cNvSpPr>
          <p:nvPr/>
        </p:nvSpPr>
        <p:spPr>
          <a:xfrm>
            <a:off x="971600" y="83680"/>
            <a:ext cx="6206287" cy="36933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1113" algn="l"/>
            <a:r>
              <a:rPr lang="ru-RU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Альметьевский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муниципальный район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21218" y="522351"/>
            <a:ext cx="82992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Основные направления развития 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ельского хозяйства</a:t>
            </a: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7962565"/>
              </p:ext>
            </p:extLst>
          </p:nvPr>
        </p:nvGraphicFramePr>
        <p:xfrm>
          <a:off x="142845" y="1107126"/>
          <a:ext cx="8893651" cy="5750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286000" y="3133535"/>
            <a:ext cx="4572000" cy="3416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lvl="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6459479"/>
            <a:ext cx="66247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Объем финансирования - 3 002 </a:t>
            </a:r>
            <a:r>
              <a:rPr lang="ru-RU" sz="1600" b="1" dirty="0" err="1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млн.руб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70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8" name="Picture 4" descr="E:\Буклет картинки\часть 1_Страница_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6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gerb1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80" y="52802"/>
            <a:ext cx="756746" cy="963131"/>
          </a:xfrm>
          <a:prstGeom prst="rect">
            <a:avLst/>
          </a:prstGeom>
        </p:spPr>
      </p:pic>
      <p:sp>
        <p:nvSpPr>
          <p:cNvPr id="7" name="object 5"/>
          <p:cNvSpPr txBox="1">
            <a:spLocks/>
          </p:cNvSpPr>
          <p:nvPr/>
        </p:nvSpPr>
        <p:spPr>
          <a:xfrm>
            <a:off x="958304" y="52802"/>
            <a:ext cx="6206287" cy="36933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1113" algn="l"/>
            <a:r>
              <a:rPr lang="ru-RU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Альметьевский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муниципальный район</a:t>
            </a:r>
          </a:p>
        </p:txBody>
      </p:sp>
    </p:spTree>
    <p:extLst>
      <p:ext uri="{BB962C8B-B14F-4D97-AF65-F5344CB8AC3E}">
        <p14:creationId xmlns:p14="http://schemas.microsoft.com/office/powerpoint/2010/main" val="369846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gerb1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5" y="5315"/>
            <a:ext cx="756746" cy="963131"/>
          </a:xfrm>
          <a:prstGeom prst="rect">
            <a:avLst/>
          </a:prstGeom>
        </p:spPr>
      </p:pic>
      <p:sp>
        <p:nvSpPr>
          <p:cNvPr id="5" name="object 5"/>
          <p:cNvSpPr txBox="1">
            <a:spLocks/>
          </p:cNvSpPr>
          <p:nvPr/>
        </p:nvSpPr>
        <p:spPr>
          <a:xfrm>
            <a:off x="971600" y="83680"/>
            <a:ext cx="6206287" cy="36933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1113" algn="l"/>
            <a:r>
              <a:rPr lang="ru-RU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Альметьевский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муниципальный район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21218" y="522351"/>
            <a:ext cx="82992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Основные направления развития 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обрабатывающей промышленности</a:t>
            </a: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4776205"/>
              </p:ext>
            </p:extLst>
          </p:nvPr>
        </p:nvGraphicFramePr>
        <p:xfrm>
          <a:off x="142845" y="1196752"/>
          <a:ext cx="8893651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286000" y="3133535"/>
            <a:ext cx="4572000" cy="3416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lvl="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051720" y="6165304"/>
            <a:ext cx="66247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Объем финансирования -1 994,5 </a:t>
            </a:r>
            <a:r>
              <a:rPr lang="ru-RU" sz="1600" b="1" dirty="0" err="1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млн.руб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92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gerb1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5" y="5315"/>
            <a:ext cx="756746" cy="963131"/>
          </a:xfrm>
          <a:prstGeom prst="rect">
            <a:avLst/>
          </a:prstGeom>
        </p:spPr>
      </p:pic>
      <p:sp>
        <p:nvSpPr>
          <p:cNvPr id="5" name="object 5"/>
          <p:cNvSpPr txBox="1">
            <a:spLocks/>
          </p:cNvSpPr>
          <p:nvPr/>
        </p:nvSpPr>
        <p:spPr>
          <a:xfrm>
            <a:off x="971600" y="83680"/>
            <a:ext cx="6206287" cy="36933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1113" algn="l"/>
            <a:r>
              <a:rPr lang="ru-RU" sz="2400" dirty="0" err="1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Альметьевский</a:t>
            </a:r>
            <a:r>
              <a:rPr lang="ru-RU" sz="24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муниципальный район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21218" y="620688"/>
            <a:ext cx="82992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4F81BD">
                    <a:lumMod val="75000"/>
                  </a:srgb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Основные направления развития </a:t>
            </a:r>
          </a:p>
          <a:p>
            <a:pPr algn="ctr"/>
            <a:r>
              <a:rPr lang="ru-RU" b="1" dirty="0" smtClean="0">
                <a:solidFill>
                  <a:srgbClr val="4F81BD">
                    <a:lumMod val="75000"/>
                  </a:srgb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туристической отрасли</a:t>
            </a:r>
            <a:endParaRPr lang="ru-RU" dirty="0">
              <a:solidFill>
                <a:srgbClr val="4F81BD">
                  <a:lumMod val="75000"/>
                </a:srgbClr>
              </a:solidFill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5307559"/>
              </p:ext>
            </p:extLst>
          </p:nvPr>
        </p:nvGraphicFramePr>
        <p:xfrm>
          <a:off x="142845" y="1322389"/>
          <a:ext cx="8893651" cy="53469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286000" y="3133535"/>
            <a:ext cx="4572000" cy="3416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defRPr/>
            </a:pP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051720" y="6165304"/>
            <a:ext cx="66247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Объем финансирования - 1 951,3 </a:t>
            </a:r>
            <a:r>
              <a:rPr lang="ru-RU" sz="1600" b="1" dirty="0" err="1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млн.руб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92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0464" y="994009"/>
            <a:ext cx="3484852" cy="57013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МЕДИЦИНСКИЙ МОДУЛЬ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2845" y="1667242"/>
            <a:ext cx="1533052" cy="286966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АМБУЛАТОРНЫЙ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012326" y="1667242"/>
            <a:ext cx="1551562" cy="286966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СТАЦИОНАРНЫЙ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669751" y="2060848"/>
            <a:ext cx="2378996" cy="350067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prstClr val="white"/>
              </a:solidFill>
            </a:endParaRPr>
          </a:p>
          <a:p>
            <a:pPr indent="180975"/>
            <a:r>
              <a:rPr lang="ru-RU" sz="1200" dirty="0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sz="1300" dirty="0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Встреча и сопровождение персоналом учреждения на всех этапах оказания МП.</a:t>
            </a:r>
          </a:p>
          <a:p>
            <a:pPr indent="180975"/>
            <a:r>
              <a:rPr lang="ru-RU" sz="1300" dirty="0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Комфортные условия пребывания пациентов в маломестных палатах.</a:t>
            </a:r>
          </a:p>
          <a:p>
            <a:pPr indent="180975"/>
            <a:r>
              <a:rPr lang="ru-RU" sz="1300" dirty="0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Индивидуальное лечебное питание.</a:t>
            </a:r>
          </a:p>
          <a:p>
            <a:pPr indent="180975"/>
            <a:r>
              <a:rPr lang="ru-RU" sz="1300" dirty="0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4.Консультативная поддержка в </a:t>
            </a:r>
            <a:r>
              <a:rPr lang="ru-RU" sz="1300" dirty="0" err="1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постгоспитальном</a:t>
            </a:r>
            <a:r>
              <a:rPr lang="ru-RU" sz="1300" dirty="0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этапе с элементами </a:t>
            </a:r>
            <a:r>
              <a:rPr lang="ru-RU" sz="1300" dirty="0" err="1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телемедицины</a:t>
            </a:r>
            <a:r>
              <a:rPr lang="ru-RU" sz="1300" dirty="0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180975"/>
            <a:r>
              <a:rPr lang="ru-RU" sz="1300" dirty="0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5.Предоставление гостиничных услуг с питанием сопровождающим и ухаживающим</a:t>
            </a:r>
          </a:p>
          <a:p>
            <a:pPr algn="ctr"/>
            <a:endParaRPr lang="ru-RU" sz="1350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56176" y="2060848"/>
            <a:ext cx="2880320" cy="350067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1.Неврологическая реабилитация (после ОНМК, функциональные расстройства, </a:t>
            </a:r>
            <a:r>
              <a:rPr lang="ru-RU" sz="1200" dirty="0" err="1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вертеброневрология</a:t>
            </a:r>
            <a:r>
              <a:rPr lang="ru-RU" sz="1200" dirty="0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и др.)</a:t>
            </a:r>
            <a:endParaRPr lang="ru-RU" sz="1200" dirty="0">
              <a:solidFill>
                <a:srgbClr val="EEECE1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2.Посттравматическая реабилитация (ЧМТ, повреждения опорно-двигательного аппарата и др.)</a:t>
            </a:r>
            <a:endParaRPr lang="ru-RU" sz="1200" dirty="0">
              <a:solidFill>
                <a:srgbClr val="EEECE1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3.Сердечно-сосудистая реабилитация (после ОИМ, после операций на сердце и сосудах)</a:t>
            </a:r>
            <a:endParaRPr lang="ru-RU" sz="1200" dirty="0">
              <a:solidFill>
                <a:srgbClr val="EEECE1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4.Реабилитация при урологических заболеваниях</a:t>
            </a:r>
            <a:endParaRPr lang="ru-RU" sz="1200" dirty="0">
              <a:solidFill>
                <a:srgbClr val="EEECE1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5.Заболевания опорно-двигательного аппарата (контрактуры, артрозы)</a:t>
            </a:r>
            <a:endParaRPr lang="ru-RU" sz="1200" dirty="0">
              <a:solidFill>
                <a:srgbClr val="EEECE1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6. Реабилитация при офтальмологических заболеваниях.</a:t>
            </a:r>
          </a:p>
          <a:p>
            <a:pPr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7.Реабилитация в </a:t>
            </a:r>
            <a:r>
              <a:rPr lang="ru-RU" sz="1200" dirty="0" err="1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постоперационный</a:t>
            </a:r>
            <a:r>
              <a:rPr lang="ru-RU" sz="1200" dirty="0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период.</a:t>
            </a:r>
            <a:endParaRPr lang="ru-RU" sz="1200" dirty="0">
              <a:solidFill>
                <a:srgbClr val="EEECE1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" y="942138"/>
            <a:ext cx="162545" cy="173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ru-RU" sz="675" dirty="0">
                <a:solidFill>
                  <a:prstClr val="black"/>
                </a:solidFill>
                <a:latin typeface="Arial" pitchFamily="34" charset="0"/>
              </a:rPr>
              <a:t> </a:t>
            </a:r>
            <a:endParaRPr lang="ru-RU" sz="135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555776" y="5490859"/>
            <a:ext cx="640015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Для развития 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медицинского туризма необходимо совершенствование инфраструктуры:</a:t>
            </a:r>
            <a:endParaRPr lang="ru-RU" sz="1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Предоставление гостиничных услуг близлежащими санаториями</a:t>
            </a:r>
            <a:endParaRPr lang="ru-RU" sz="1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Создание информационного ресурса </a:t>
            </a: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(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сайт, СМИ)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Строительство парковочных сооружений, стоянок автотранспорта с учетом требований доступной </a:t>
            </a: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среды</a:t>
            </a:r>
            <a:endParaRPr lang="ru-RU" sz="1300" dirty="0">
              <a:solidFill>
                <a:prstClr val="black"/>
              </a:solidFill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50514" y="0"/>
            <a:ext cx="759037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Медицинский туризм</a:t>
            </a:r>
          </a:p>
          <a:p>
            <a:r>
              <a:rPr lang="ru-RU" sz="2000" b="1" dirty="0" smtClean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000" b="1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«площадке» МСЧ </a:t>
            </a:r>
            <a:r>
              <a:rPr lang="ru-RU" sz="2000" b="1" dirty="0" smtClean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ОАО </a:t>
            </a:r>
            <a:r>
              <a:rPr lang="ru-RU" sz="2000" b="1" dirty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«ТАТНЕФТЬ»</a:t>
            </a:r>
          </a:p>
          <a:p>
            <a:endParaRPr lang="ru-RU" sz="28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 descr="gerb1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5" y="142852"/>
            <a:ext cx="785818" cy="1000132"/>
          </a:xfrm>
          <a:prstGeom prst="rect">
            <a:avLst/>
          </a:prstGeom>
        </p:spPr>
      </p:pic>
      <p:pic>
        <p:nvPicPr>
          <p:cNvPr id="1026" name="Picture 2" descr="http://msc.tatneft.ru/upload/images/4e1d8607e03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0"/>
            <a:ext cx="3059832" cy="17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citylang.ru/assets/images/blog/med_ger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" y="5416380"/>
            <a:ext cx="2435159" cy="144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3707904" y="1279074"/>
            <a:ext cx="2203315" cy="675134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МОДУЛЬ СОПРОВОЖДЕНИЯ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1273" y="2060848"/>
            <a:ext cx="3482615" cy="350067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80975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1.Все виды офтальмологической диагностики и лечения.</a:t>
            </a:r>
            <a:endParaRPr lang="ru-RU" sz="1300" dirty="0">
              <a:solidFill>
                <a:srgbClr val="EEECE1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00" dirty="0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2.Дистанционная ударно-волновая </a:t>
            </a:r>
            <a:r>
              <a:rPr lang="ru-RU" sz="1300" dirty="0" err="1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литотрипсия</a:t>
            </a:r>
            <a:r>
              <a:rPr lang="ru-RU" sz="1300" dirty="0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.</a:t>
            </a:r>
            <a:endParaRPr lang="ru-RU" sz="1300" dirty="0">
              <a:solidFill>
                <a:srgbClr val="EEECE1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00" dirty="0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3.Трансуретральная резекция простаты.</a:t>
            </a:r>
            <a:endParaRPr lang="ru-RU" sz="1300" dirty="0">
              <a:solidFill>
                <a:srgbClr val="EEECE1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00" dirty="0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4.Эндопротезирование суставов, </a:t>
            </a:r>
            <a:r>
              <a:rPr lang="ru-RU" sz="1300" dirty="0" err="1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артроскопия</a:t>
            </a:r>
            <a:r>
              <a:rPr lang="ru-RU" sz="1300" dirty="0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.</a:t>
            </a:r>
            <a:endParaRPr lang="ru-RU" sz="1300" dirty="0">
              <a:solidFill>
                <a:srgbClr val="EEECE1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00" dirty="0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5.Сердечно-сосудистая хирургия (АКШ, клапаны, гибридные операции, интервенционная кардиология и </a:t>
            </a:r>
            <a:r>
              <a:rPr lang="ru-RU" sz="1300" dirty="0" err="1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аритмология</a:t>
            </a:r>
            <a:r>
              <a:rPr lang="ru-RU" sz="1300" dirty="0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ru-RU" sz="1300" dirty="0" err="1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и</a:t>
            </a:r>
            <a:r>
              <a:rPr lang="ru-RU" sz="1300" dirty="0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др.)</a:t>
            </a:r>
            <a:endParaRPr lang="ru-RU" sz="1300" dirty="0">
              <a:solidFill>
                <a:srgbClr val="EEECE1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00" dirty="0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6.Эндоскопическая хирургия (ГПОД, ЖКБ и др.)</a:t>
            </a:r>
            <a:endParaRPr lang="ru-RU" sz="1300" dirty="0">
              <a:solidFill>
                <a:srgbClr val="EEECE1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00" dirty="0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7.Малоинвазивные операции в Центре хирургии одного дня (ЛОР, гинекология, проктология и др.)</a:t>
            </a:r>
          </a:p>
          <a:p>
            <a:pPr indent="18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300" dirty="0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8.Гипербарическая </a:t>
            </a:r>
            <a:r>
              <a:rPr lang="ru-RU" sz="1300" dirty="0" err="1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оксигенация</a:t>
            </a:r>
            <a:r>
              <a:rPr lang="ru-RU" sz="1300" dirty="0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.</a:t>
            </a:r>
            <a:r>
              <a:rPr lang="ru-RU" sz="1300" dirty="0">
                <a:solidFill>
                  <a:srgbClr val="EEECE1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ru-RU" sz="1300" dirty="0">
              <a:solidFill>
                <a:srgbClr val="EEECE1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272159" y="1261884"/>
            <a:ext cx="2648354" cy="692324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РЕАБИЛИТАЦИОННЫЙ МОДУЛЬ</a:t>
            </a:r>
          </a:p>
        </p:txBody>
      </p:sp>
    </p:spTree>
    <p:extLst>
      <p:ext uri="{BB962C8B-B14F-4D97-AF65-F5344CB8AC3E}">
        <p14:creationId xmlns:p14="http://schemas.microsoft.com/office/powerpoint/2010/main" val="190418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gerb1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5" y="5315"/>
            <a:ext cx="756746" cy="963131"/>
          </a:xfrm>
          <a:prstGeom prst="rect">
            <a:avLst/>
          </a:prstGeom>
        </p:spPr>
      </p:pic>
      <p:sp>
        <p:nvSpPr>
          <p:cNvPr id="5" name="object 5"/>
          <p:cNvSpPr txBox="1">
            <a:spLocks/>
          </p:cNvSpPr>
          <p:nvPr/>
        </p:nvSpPr>
        <p:spPr>
          <a:xfrm>
            <a:off x="971600" y="83680"/>
            <a:ext cx="6206287" cy="36933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1113" algn="l"/>
            <a:r>
              <a:rPr lang="ru-RU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Альметьевский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муниципальный район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21218" y="522351"/>
            <a:ext cx="82992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Основные направления развития малого бизнеса и предпринимательства</a:t>
            </a: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8619426"/>
              </p:ext>
            </p:extLst>
          </p:nvPr>
        </p:nvGraphicFramePr>
        <p:xfrm>
          <a:off x="123795" y="1124744"/>
          <a:ext cx="8893651" cy="506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762375" y="5826750"/>
            <a:ext cx="66247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Объем финансирования  - 54,8 </a:t>
            </a:r>
            <a:r>
              <a:rPr lang="ru-RU" sz="1600" b="1" dirty="0" err="1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млн.руб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6" name="Picture 4" descr="http://www.malyi-biznes.ru/images/problemy-kreditovanija-malogo-biznes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6" y="1124250"/>
            <a:ext cx="1260802" cy="172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malyi-biznes.ru/images/kredity-malomu-biznesu-ot-vtb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7" y="2708920"/>
            <a:ext cx="1260141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malyi-biznes.ru/images/kredity-dlya-malogo-biznesa-i-ix-usloviya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5" y="4221088"/>
            <a:ext cx="1260803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76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gerb1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5" y="5315"/>
            <a:ext cx="756746" cy="963131"/>
          </a:xfrm>
          <a:prstGeom prst="rect">
            <a:avLst/>
          </a:prstGeom>
        </p:spPr>
      </p:pic>
      <p:sp>
        <p:nvSpPr>
          <p:cNvPr id="5" name="object 5"/>
          <p:cNvSpPr txBox="1">
            <a:spLocks/>
          </p:cNvSpPr>
          <p:nvPr/>
        </p:nvSpPr>
        <p:spPr>
          <a:xfrm>
            <a:off x="971600" y="83680"/>
            <a:ext cx="6206287" cy="36933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1113" algn="l"/>
            <a:r>
              <a:rPr lang="ru-RU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Альметьевский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муниципальный район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21218" y="522351"/>
            <a:ext cx="82992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Инвестиционная политика района</a:t>
            </a: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7499859"/>
              </p:ext>
            </p:extLst>
          </p:nvPr>
        </p:nvGraphicFramePr>
        <p:xfrm>
          <a:off x="123795" y="1124744"/>
          <a:ext cx="8893651" cy="506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051720" y="6165304"/>
            <a:ext cx="66247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Объем финансирования -700 </a:t>
            </a:r>
            <a:r>
              <a:rPr lang="ru-RU" sz="1600" b="1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тыс.руб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0" name="Picture 2" descr="http://ru-lenta.com/wp-content/uploads/2015/03/foto_00081-728x4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7862"/>
            <a:ext cx="1385689" cy="1747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mg3.imgbb.ru/a/0/6/a060931ce2585deeca91134b6312499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2686"/>
            <a:ext cx="1385689" cy="153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kvedomosti.com/uploads/posts/2015-12/regiony-kotorye-kormyat-stranu-i-kto-ee-obiraet-reyting_1.jpe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5104"/>
            <a:ext cx="1417308" cy="18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76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8863568"/>
              </p:ext>
            </p:extLst>
          </p:nvPr>
        </p:nvGraphicFramePr>
        <p:xfrm>
          <a:off x="395536" y="1039841"/>
          <a:ext cx="8203780" cy="56004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8"/>
                <a:gridCol w="864096"/>
                <a:gridCol w="864096"/>
                <a:gridCol w="1440160"/>
                <a:gridCol w="2443140"/>
              </a:tblGrid>
              <a:tr h="698976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Показатели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mtClean="0"/>
                        <a:t>2021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2030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Отношение 2030г/2015г,%</a:t>
                      </a:r>
                      <a:endParaRPr lang="ru-RU" dirty="0"/>
                    </a:p>
                  </a:txBody>
                  <a:tcPr/>
                </a:tc>
              </a:tr>
              <a:tr h="610063">
                <a:tc>
                  <a:txBody>
                    <a:bodyPr/>
                    <a:lstStyle/>
                    <a:p>
                      <a:r>
                        <a:rPr lang="ru-RU" dirty="0" smtClean="0"/>
                        <a:t>Численность населения, </a:t>
                      </a:r>
                      <a:r>
                        <a:rPr lang="ru-RU" dirty="0" err="1" smtClean="0"/>
                        <a:t>тыс.чел</a:t>
                      </a:r>
                      <a:r>
                        <a:rPr lang="ru-RU" dirty="0" smtClean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204,1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210,1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222,1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108,8</a:t>
                      </a:r>
                      <a:endParaRPr lang="ru-RU" dirty="0"/>
                    </a:p>
                  </a:txBody>
                  <a:tcPr/>
                </a:tc>
              </a:tr>
              <a:tr h="998537">
                <a:tc>
                  <a:txBody>
                    <a:bodyPr/>
                    <a:lstStyle/>
                    <a:p>
                      <a:r>
                        <a:rPr lang="ru-RU" dirty="0" smtClean="0"/>
                        <a:t>в </a:t>
                      </a:r>
                      <a:r>
                        <a:rPr lang="ru-RU" dirty="0" err="1" smtClean="0"/>
                        <a:t>т.ч</a:t>
                      </a:r>
                      <a:r>
                        <a:rPr lang="ru-RU" dirty="0" smtClean="0"/>
                        <a:t>. молодежь</a:t>
                      </a:r>
                      <a:r>
                        <a:rPr lang="ru-RU" baseline="0" dirty="0" smtClean="0"/>
                        <a:t> в возрасте от 17-35 лет, </a:t>
                      </a:r>
                      <a:r>
                        <a:rPr lang="ru-RU" baseline="0" dirty="0" err="1" smtClean="0"/>
                        <a:t>тыс.чел</a:t>
                      </a:r>
                      <a:endParaRPr lang="ru-RU" dirty="0" smtClean="0"/>
                    </a:p>
                  </a:txBody>
                  <a:tcPr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54,</a:t>
                      </a:r>
                      <a:r>
                        <a:rPr lang="ru-RU" baseline="0" dirty="0" smtClean="0"/>
                        <a:t>7</a:t>
                      </a:r>
                      <a:endParaRPr lang="ru-RU" dirty="0"/>
                    </a:p>
                  </a:txBody>
                  <a:tcPr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56,2</a:t>
                      </a:r>
                      <a:endParaRPr lang="ru-RU" dirty="0"/>
                    </a:p>
                  </a:txBody>
                  <a:tcPr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60,7</a:t>
                      </a:r>
                      <a:endParaRPr lang="ru-RU" dirty="0"/>
                    </a:p>
                  </a:txBody>
                  <a:tcPr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110,9</a:t>
                      </a:r>
                      <a:endParaRPr lang="ru-RU" dirty="0"/>
                    </a:p>
                  </a:txBody>
                  <a:tcPr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16200000" scaled="0"/>
                    </a:gradFill>
                  </a:tcPr>
                </a:tc>
              </a:tr>
              <a:tr h="62921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Продолжительность жизни, лет</a:t>
                      </a:r>
                    </a:p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74,1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104,4</a:t>
                      </a:r>
                      <a:endParaRPr lang="ru-RU" dirty="0"/>
                    </a:p>
                  </a:txBody>
                  <a:tcPr/>
                </a:tc>
              </a:tr>
              <a:tr h="1009374">
                <a:tc>
                  <a:txBody>
                    <a:bodyPr/>
                    <a:lstStyle/>
                    <a:p>
                      <a:r>
                        <a:rPr lang="ru-RU" dirty="0" smtClean="0"/>
                        <a:t>Доля</a:t>
                      </a:r>
                      <a:r>
                        <a:rPr lang="ru-RU" baseline="0" dirty="0" smtClean="0"/>
                        <a:t> отраслей в ВТП (кроме нефтедобывающей) ,%</a:t>
                      </a:r>
                      <a:endParaRPr lang="ru-RU" dirty="0" smtClean="0"/>
                    </a:p>
                  </a:txBody>
                  <a:tcPr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32</a:t>
                      </a:r>
                      <a:endParaRPr lang="ru-RU" dirty="0"/>
                    </a:p>
                  </a:txBody>
                  <a:tcPr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35</a:t>
                      </a:r>
                      <a:endParaRPr lang="ru-RU" dirty="0"/>
                    </a:p>
                  </a:txBody>
                  <a:tcPr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37</a:t>
                      </a:r>
                      <a:endParaRPr lang="ru-RU" dirty="0"/>
                    </a:p>
                  </a:txBody>
                  <a:tcPr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Увеличение на 5 процентных</a:t>
                      </a:r>
                      <a:r>
                        <a:rPr lang="ru-RU" baseline="0" dirty="0" smtClean="0"/>
                        <a:t> пунктов</a:t>
                      </a:r>
                      <a:endParaRPr lang="ru-RU" dirty="0"/>
                    </a:p>
                  </a:txBody>
                  <a:tcPr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16200000" scaled="0"/>
                    </a:gradFill>
                  </a:tcPr>
                </a:tc>
              </a:tr>
              <a:tr h="564826">
                <a:tc>
                  <a:txBody>
                    <a:bodyPr/>
                    <a:lstStyle/>
                    <a:p>
                      <a:r>
                        <a:rPr lang="ru-RU" dirty="0" smtClean="0"/>
                        <a:t>Доля</a:t>
                      </a:r>
                      <a:r>
                        <a:rPr lang="ru-RU" baseline="0" dirty="0" smtClean="0"/>
                        <a:t> МСП в ВТП,%</a:t>
                      </a:r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10,3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Увеличение на 9,7</a:t>
                      </a:r>
                      <a:r>
                        <a:rPr lang="ru-RU" baseline="0" dirty="0" smtClean="0"/>
                        <a:t> процентных пунктов</a:t>
                      </a:r>
                      <a:endParaRPr lang="ru-RU" dirty="0"/>
                    </a:p>
                  </a:txBody>
                  <a:tcPr/>
                </a:tc>
              </a:tr>
              <a:tr h="698976">
                <a:tc>
                  <a:txBody>
                    <a:bodyPr/>
                    <a:lstStyle/>
                    <a:p>
                      <a:r>
                        <a:rPr lang="ru-RU" dirty="0" smtClean="0"/>
                        <a:t>Заработная</a:t>
                      </a:r>
                      <a:r>
                        <a:rPr lang="ru-RU" baseline="0" dirty="0" smtClean="0"/>
                        <a:t> плата, руб.</a:t>
                      </a:r>
                      <a:endParaRPr lang="ru-RU" dirty="0" smtClean="0"/>
                    </a:p>
                  </a:txBody>
                  <a:tcPr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37869</a:t>
                      </a:r>
                      <a:endParaRPr lang="ru-RU" dirty="0"/>
                    </a:p>
                  </a:txBody>
                  <a:tcPr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45443</a:t>
                      </a:r>
                      <a:endParaRPr lang="ru-RU" dirty="0"/>
                    </a:p>
                  </a:txBody>
                  <a:tcPr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56804</a:t>
                      </a:r>
                      <a:endParaRPr lang="ru-RU" dirty="0"/>
                    </a:p>
                  </a:txBody>
                  <a:tcPr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162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150</a:t>
                      </a:r>
                      <a:endParaRPr lang="ru-RU" dirty="0"/>
                    </a:p>
                  </a:txBody>
                  <a:tcPr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16200000" scaled="0"/>
                    </a:gradFill>
                  </a:tcPr>
                </a:tc>
              </a:tr>
            </a:tbl>
          </a:graphicData>
        </a:graphic>
      </p:graphicFrame>
      <p:pic>
        <p:nvPicPr>
          <p:cNvPr id="5" name="Рисунок 4" descr="gerb1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5" y="5315"/>
            <a:ext cx="756746" cy="963131"/>
          </a:xfrm>
          <a:prstGeom prst="rect">
            <a:avLst/>
          </a:prstGeom>
        </p:spPr>
      </p:pic>
      <p:sp>
        <p:nvSpPr>
          <p:cNvPr id="6" name="object 5"/>
          <p:cNvSpPr txBox="1">
            <a:spLocks/>
          </p:cNvSpPr>
          <p:nvPr/>
        </p:nvSpPr>
        <p:spPr>
          <a:xfrm>
            <a:off x="971600" y="83680"/>
            <a:ext cx="6206287" cy="36933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1113" algn="l"/>
            <a:r>
              <a:rPr lang="ru-RU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Альметьевский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муниципальный район</a:t>
            </a:r>
          </a:p>
        </p:txBody>
      </p:sp>
      <p:sp>
        <p:nvSpPr>
          <p:cNvPr id="7" name="object 5"/>
          <p:cNvSpPr txBox="1">
            <a:spLocks/>
          </p:cNvSpPr>
          <p:nvPr/>
        </p:nvSpPr>
        <p:spPr>
          <a:xfrm>
            <a:off x="1187623" y="670508"/>
            <a:ext cx="6206287" cy="36933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1113"/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Ожидаемые результаты</a:t>
            </a:r>
          </a:p>
        </p:txBody>
      </p:sp>
    </p:spTree>
    <p:extLst>
      <p:ext uri="{BB962C8B-B14F-4D97-AF65-F5344CB8AC3E}">
        <p14:creationId xmlns:p14="http://schemas.microsoft.com/office/powerpoint/2010/main" val="11685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449" y="692696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Источники финансирования, млн. руб.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7401668"/>
              </p:ext>
            </p:extLst>
          </p:nvPr>
        </p:nvGraphicFramePr>
        <p:xfrm>
          <a:off x="457200" y="968446"/>
          <a:ext cx="8229600" cy="58895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 descr="gerb10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845" y="5315"/>
            <a:ext cx="756746" cy="963131"/>
          </a:xfrm>
          <a:prstGeom prst="rect">
            <a:avLst/>
          </a:prstGeom>
        </p:spPr>
      </p:pic>
      <p:sp>
        <p:nvSpPr>
          <p:cNvPr id="6" name="object 5"/>
          <p:cNvSpPr txBox="1">
            <a:spLocks/>
          </p:cNvSpPr>
          <p:nvPr/>
        </p:nvSpPr>
        <p:spPr>
          <a:xfrm>
            <a:off x="971600" y="83680"/>
            <a:ext cx="6206287" cy="36933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1113" algn="l"/>
            <a:r>
              <a:rPr lang="ru-RU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Альметьевский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муниципальный район</a:t>
            </a:r>
          </a:p>
        </p:txBody>
      </p:sp>
      <p:pic>
        <p:nvPicPr>
          <p:cNvPr id="1028" name="Picture 4" descr="http://shkola.ostriv.in.ua/images/publications/4/6233/131152953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26576"/>
            <a:ext cx="2340923" cy="234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00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комп\Desktop\подготовка буклета\Буклет картинки\часть 1_Страница_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086"/>
            <a:ext cx="9144000" cy="649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gerb1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42852"/>
            <a:ext cx="749473" cy="981892"/>
          </a:xfrm>
          <a:prstGeom prst="rect">
            <a:avLst/>
          </a:prstGeom>
        </p:spPr>
      </p:pic>
      <p:sp>
        <p:nvSpPr>
          <p:cNvPr id="5" name="object 5"/>
          <p:cNvSpPr txBox="1">
            <a:spLocks/>
          </p:cNvSpPr>
          <p:nvPr/>
        </p:nvSpPr>
        <p:spPr>
          <a:xfrm>
            <a:off x="1187624" y="183086"/>
            <a:ext cx="6206287" cy="36933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1113" algn="l"/>
            <a:r>
              <a:rPr lang="ru-RU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Альметьевский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муниципальный район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200002"/>
            <a:ext cx="395536" cy="64918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771800" y="2492896"/>
            <a:ext cx="57606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253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16216" y="4869160"/>
            <a:ext cx="504056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209</a:t>
            </a:r>
            <a:endParaRPr lang="ru-RU" sz="14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6381328"/>
            <a:ext cx="129614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292080" y="2708920"/>
            <a:ext cx="648072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800" b="1" dirty="0" smtClean="0">
                <a:solidFill>
                  <a:srgbClr val="D2232A"/>
                </a:solidFill>
                <a:cs typeface="Arial" panose="020B0604020202020204" pitchFamily="34" charset="0"/>
              </a:rPr>
              <a:t>7</a:t>
            </a:r>
            <a:endParaRPr lang="ru-RU" sz="8800" b="1" dirty="0">
              <a:solidFill>
                <a:srgbClr val="D2232A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97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gerb1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5" y="142852"/>
            <a:ext cx="785818" cy="1000132"/>
          </a:xfrm>
          <a:prstGeom prst="rect">
            <a:avLst/>
          </a:prstGeom>
        </p:spPr>
      </p:pic>
      <p:pic>
        <p:nvPicPr>
          <p:cNvPr id="8" name="Picture 5" descr="http://realnoevremya.ru/uploads/news/21/f2/8bad28caa94e793c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519" y="-47641"/>
            <a:ext cx="3251326" cy="19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D:\Work\Красная строка\Онкология\РКОД Альметьевск\Буклет\T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" b="3920"/>
          <a:stretch>
            <a:fillRect/>
          </a:stretch>
        </p:blipFill>
        <p:spPr bwMode="auto">
          <a:xfrm>
            <a:off x="0" y="4797152"/>
            <a:ext cx="3508375" cy="2060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D:\Work\Красная строка\Онкология\РКОД Альметьевск\Буклет\[Group 2]-_DSC7117__DSC7124-8 image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8" t="9700" r="12302" b="14372"/>
          <a:stretch>
            <a:fillRect/>
          </a:stretch>
        </p:blipFill>
        <p:spPr bwMode="auto">
          <a:xfrm>
            <a:off x="3508376" y="4653136"/>
            <a:ext cx="5635625" cy="22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ject 6"/>
          <p:cNvSpPr/>
          <p:nvPr/>
        </p:nvSpPr>
        <p:spPr>
          <a:xfrm>
            <a:off x="1" y="1844824"/>
            <a:ext cx="9144000" cy="2952328"/>
          </a:xfrm>
          <a:custGeom>
            <a:avLst/>
            <a:gdLst/>
            <a:ahLst/>
            <a:cxnLst/>
            <a:rect l="l" t="t" r="r" b="b"/>
            <a:pathLst>
              <a:path w="8282940" h="662939">
                <a:moveTo>
                  <a:pt x="0" y="662939"/>
                </a:moveTo>
                <a:lnTo>
                  <a:pt x="8282343" y="662939"/>
                </a:lnTo>
                <a:lnTo>
                  <a:pt x="8282343" y="0"/>
                </a:lnTo>
                <a:lnTo>
                  <a:pt x="0" y="0"/>
                </a:lnTo>
                <a:lnTo>
                  <a:pt x="0" y="662939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pPr algn="ctr" eaLnBrk="0" hangingPunct="0">
              <a:defRPr/>
            </a:pPr>
            <a:r>
              <a:rPr lang="ru-RU" sz="32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0" hangingPunct="0">
              <a:defRPr/>
            </a:pPr>
            <a:endParaRPr lang="ru-RU" sz="32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defRPr/>
            </a:pPr>
            <a:r>
              <a:rPr lang="ru-RU" sz="32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</a:t>
            </a:r>
            <a:endParaRPr lang="ru-RU" sz="3200" i="1" dirty="0" smtClean="0">
              <a:solidFill>
                <a:schemeClr val="bg1"/>
              </a:solidFill>
              <a:latin typeface="Albany AMT" pitchFamily="34" charset="0"/>
            </a:endParaRPr>
          </a:p>
          <a:p>
            <a:pPr algn="ctr"/>
            <a:endParaRPr lang="ru-RU" sz="3200" i="1" dirty="0">
              <a:solidFill>
                <a:schemeClr val="bg1"/>
              </a:solidFill>
              <a:latin typeface="Albany A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49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омп\Desktop\подготовка буклета\Буклет картинки\часть 1_Страница_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1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24350" y="5824661"/>
            <a:ext cx="75128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500" b="1" i="1" dirty="0" smtClean="0">
                <a:solidFill>
                  <a:srgbClr val="C00000"/>
                </a:solidFill>
              </a:rPr>
              <a:t>209</a:t>
            </a:r>
            <a:endParaRPr lang="ru-RU" sz="1500" b="1" i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44208" y="3501008"/>
            <a:ext cx="2520280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gerb1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5" y="142852"/>
            <a:ext cx="612731" cy="77983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585148" y="2230140"/>
            <a:ext cx="2160240" cy="47877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204 101 чел.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588224" y="3392041"/>
            <a:ext cx="2160240" cy="3051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Общая протяженность дорожной сети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588224" y="3697213"/>
            <a:ext cx="2157163" cy="43204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2050 км.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146" name="Picture 2" descr="C:\Windows\system32\config\systemprofile\Desktop\8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756" y="5770746"/>
            <a:ext cx="438060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gerb1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5" y="142852"/>
            <a:ext cx="785818" cy="10001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4524" y="1357298"/>
            <a:ext cx="8143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ЦЕЛЬ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стратегического развития </a:t>
            </a:r>
          </a:p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Альметьевского муниципального района до 2030года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bject 6"/>
          <p:cNvSpPr/>
          <p:nvPr/>
        </p:nvSpPr>
        <p:spPr>
          <a:xfrm>
            <a:off x="1" y="2492896"/>
            <a:ext cx="9144000" cy="2592288"/>
          </a:xfrm>
          <a:custGeom>
            <a:avLst/>
            <a:gdLst/>
            <a:ahLst/>
            <a:cxnLst/>
            <a:rect l="l" t="t" r="r" b="b"/>
            <a:pathLst>
              <a:path w="8282940" h="662939">
                <a:moveTo>
                  <a:pt x="0" y="662939"/>
                </a:moveTo>
                <a:lnTo>
                  <a:pt x="8282343" y="662939"/>
                </a:lnTo>
                <a:lnTo>
                  <a:pt x="8282343" y="0"/>
                </a:lnTo>
                <a:lnTo>
                  <a:pt x="0" y="0"/>
                </a:lnTo>
                <a:lnTo>
                  <a:pt x="0" y="662939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r>
              <a:rPr lang="ru-RU" sz="3200" i="1" dirty="0" smtClean="0">
                <a:solidFill>
                  <a:schemeClr val="bg1"/>
                </a:solidFill>
                <a:latin typeface="Albany AMT" pitchFamily="34" charset="0"/>
              </a:rPr>
              <a:t> «</a:t>
            </a:r>
            <a:r>
              <a:rPr lang="ru-RU" sz="3200" i="1" dirty="0" err="1" smtClean="0">
                <a:solidFill>
                  <a:schemeClr val="bg1"/>
                </a:solidFill>
                <a:latin typeface="Albany AMT" pitchFamily="34" charset="0"/>
              </a:rPr>
              <a:t>Альметьевский</a:t>
            </a:r>
            <a:r>
              <a:rPr lang="ru-RU" sz="3200" i="1" dirty="0" smtClean="0">
                <a:solidFill>
                  <a:schemeClr val="bg1"/>
                </a:solidFill>
                <a:latin typeface="Albany AMT" pitchFamily="34" charset="0"/>
              </a:rPr>
              <a:t> муниципальный район – территория, комфортная для жизни, ведения бизнеса и развития личности;</a:t>
            </a:r>
          </a:p>
          <a:p>
            <a:r>
              <a:rPr lang="ru-RU" sz="3200" i="1" dirty="0">
                <a:solidFill>
                  <a:schemeClr val="bg1"/>
                </a:solidFill>
                <a:latin typeface="Albany AMT" pitchFamily="34" charset="0"/>
              </a:rPr>
              <a:t>я</a:t>
            </a:r>
            <a:r>
              <a:rPr lang="ru-RU" sz="3200" i="1" dirty="0" smtClean="0">
                <a:solidFill>
                  <a:schemeClr val="bg1"/>
                </a:solidFill>
                <a:latin typeface="Albany AMT" pitchFamily="34" charset="0"/>
              </a:rPr>
              <a:t>вляющийся перспективным, авангардным, международным, индустриальным центром»</a:t>
            </a:r>
          </a:p>
          <a:p>
            <a:endParaRPr lang="ru-RU" sz="3200" i="1" dirty="0">
              <a:solidFill>
                <a:schemeClr val="bg1"/>
              </a:solidFill>
              <a:latin typeface="Albany AMT" pitchFamily="34" charset="0"/>
            </a:endParaRPr>
          </a:p>
          <a:p>
            <a:r>
              <a:rPr lang="ru-RU" sz="3200" i="1" dirty="0" smtClean="0">
                <a:solidFill>
                  <a:schemeClr val="bg1"/>
                </a:solidFill>
                <a:latin typeface="Albany AMT" pitchFamily="34" charset="0"/>
              </a:rPr>
              <a:t>!»</a:t>
            </a:r>
          </a:p>
        </p:txBody>
      </p:sp>
      <p:pic>
        <p:nvPicPr>
          <p:cNvPr id="8" name="Picture 5" descr="http://realnoevremya.ru/uploads/news/21/f2/8bad28caa94e793c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519" y="-47641"/>
            <a:ext cx="3251326" cy="19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004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4047953888"/>
              </p:ext>
            </p:extLst>
          </p:nvPr>
        </p:nvGraphicFramePr>
        <p:xfrm>
          <a:off x="0" y="792088"/>
          <a:ext cx="9144000" cy="6093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object 5"/>
          <p:cNvSpPr txBox="1">
            <a:spLocks/>
          </p:cNvSpPr>
          <p:nvPr/>
        </p:nvSpPr>
        <p:spPr>
          <a:xfrm>
            <a:off x="1043608" y="183086"/>
            <a:ext cx="6350304" cy="36933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1113"/>
            <a:r>
              <a:rPr lang="ru-RU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Альметьевский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муниципальный район</a:t>
            </a:r>
          </a:p>
        </p:txBody>
      </p:sp>
      <p:pic>
        <p:nvPicPr>
          <p:cNvPr id="5" name="Рисунок 4" descr="gerb10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331" y="142852"/>
            <a:ext cx="658331" cy="83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8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/>
          <p:cNvSpPr txBox="1">
            <a:spLocks/>
          </p:cNvSpPr>
          <p:nvPr/>
        </p:nvSpPr>
        <p:spPr>
          <a:xfrm>
            <a:off x="899591" y="83680"/>
            <a:ext cx="6206287" cy="36933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1113" algn="l"/>
            <a:r>
              <a:rPr lang="ru-RU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Альметьевский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муниципальный район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1660158"/>
              </p:ext>
            </p:extLst>
          </p:nvPr>
        </p:nvGraphicFramePr>
        <p:xfrm>
          <a:off x="1" y="976971"/>
          <a:ext cx="9144000" cy="58810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0"/>
              </a:tblGrid>
              <a:tr h="3602959"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Основные сильные стороны района</a:t>
                      </a:r>
                    </a:p>
                    <a:p>
                      <a:endParaRPr lang="ru-RU" sz="1800" b="1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ru-RU" sz="18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-высокий уровень показателей денежного</a:t>
                      </a:r>
                      <a:r>
                        <a:rPr lang="ru-RU" sz="18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дохода на душу населения  (43201 руб.);</a:t>
                      </a:r>
                    </a:p>
                    <a:p>
                      <a:endParaRPr lang="ru-RU" sz="800" b="1" kern="1200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ru-RU" sz="18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-высокий уровень средней заработной платы (37869 руб.);</a:t>
                      </a:r>
                    </a:p>
                    <a:p>
                      <a:endParaRPr lang="ru-RU" sz="800" b="1" kern="1200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ru-RU" sz="18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-развитая инфраструктура медицинского обслуживания и спортивно-оздоровительных учреждений;</a:t>
                      </a:r>
                    </a:p>
                    <a:p>
                      <a:endParaRPr lang="ru-RU" sz="800" b="1" kern="1200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ru-RU" sz="18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-высокий уровень компетенций в области </a:t>
                      </a:r>
                      <a:r>
                        <a:rPr lang="ru-RU" sz="1800" b="1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нефтегазодобычи</a:t>
                      </a:r>
                      <a:r>
                        <a:rPr lang="ru-RU" sz="18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</a:t>
                      </a:r>
                      <a:r>
                        <a:rPr lang="ru-RU" sz="1800" b="1" kern="1200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нефтесервиса</a:t>
                      </a:r>
                      <a:r>
                        <a:rPr lang="ru-RU" sz="18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</a:t>
                      </a:r>
                    </a:p>
                    <a:p>
                      <a:r>
                        <a:rPr lang="ru-RU" sz="18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-центр нефтегазового региона Республики Татарстан</a:t>
                      </a:r>
                    </a:p>
                    <a:p>
                      <a:endParaRPr lang="ru-RU" sz="1800" b="1" kern="1200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16200000" scaled="0"/>
                    </a:gradFill>
                  </a:tcPr>
                </a:tc>
              </a:tr>
              <a:tr h="227807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Основные возможности района</a:t>
                      </a:r>
                    </a:p>
                    <a:p>
                      <a:pPr algn="ctr"/>
                      <a:endParaRPr lang="ru-RU" sz="20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ru-RU" sz="1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-развитие</a:t>
                      </a:r>
                      <a:r>
                        <a:rPr lang="ru-RU" sz="18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Альметьевского нефтяного института;</a:t>
                      </a:r>
                    </a:p>
                    <a:p>
                      <a:endParaRPr lang="ru-RU" sz="800" b="1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ru-RU" sz="18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-увеличение продолжительности жизни;</a:t>
                      </a:r>
                    </a:p>
                    <a:p>
                      <a:endParaRPr lang="ru-RU" sz="800" b="1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ru-RU" sz="18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-возможность создания культурного спортивного центра </a:t>
                      </a:r>
                      <a:r>
                        <a:rPr lang="ru-RU" sz="1800" b="1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Альметьевской</a:t>
                      </a:r>
                      <a:r>
                        <a:rPr lang="ru-RU" sz="18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агломерации</a:t>
                      </a:r>
                      <a:endParaRPr lang="ru-RU" sz="18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810746" y="576861"/>
            <a:ext cx="62646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SWOT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анализ КАЧЕСТВА ЖИЗНИ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Рисунок 2" descr="gerb1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5" y="5316"/>
            <a:ext cx="684739" cy="7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96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/>
          <p:cNvSpPr txBox="1">
            <a:spLocks/>
          </p:cNvSpPr>
          <p:nvPr/>
        </p:nvSpPr>
        <p:spPr>
          <a:xfrm>
            <a:off x="899591" y="83680"/>
            <a:ext cx="6206287" cy="36933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1113" algn="l"/>
            <a:r>
              <a:rPr lang="ru-RU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Альметьевский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муниципальный район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6595206"/>
              </p:ext>
            </p:extLst>
          </p:nvPr>
        </p:nvGraphicFramePr>
        <p:xfrm>
          <a:off x="0" y="1052736"/>
          <a:ext cx="9144000" cy="58052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0"/>
              </a:tblGrid>
              <a:tr h="3073388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Основные слабые стороны района</a:t>
                      </a:r>
                    </a:p>
                    <a:p>
                      <a:endParaRPr lang="en-US" sz="18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ru-RU" sz="1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-низкая привлекательность инфраструктуры</a:t>
                      </a:r>
                      <a:r>
                        <a:rPr lang="ru-RU" sz="18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досуга и отдыха для молодежной части населения;</a:t>
                      </a:r>
                    </a:p>
                    <a:p>
                      <a:endParaRPr lang="ru-RU" sz="8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ru-RU" sz="18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-недостаток возможностей профессиональной самореализации для молодежи;</a:t>
                      </a:r>
                    </a:p>
                    <a:p>
                      <a:endParaRPr lang="ru-RU" sz="800" b="1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ru-RU" sz="18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-недостаток квалифицированных медицинских кадров;</a:t>
                      </a:r>
                    </a:p>
                    <a:p>
                      <a:endParaRPr lang="ru-RU" sz="800" b="1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ru-RU" sz="18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-недостаточный уровень внутреннего спроса  на рынке товаров конечного потребителя</a:t>
                      </a:r>
                      <a:r>
                        <a:rPr lang="ru-RU" sz="18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.</a:t>
                      </a:r>
                      <a:endParaRPr lang="ru-RU" sz="18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731876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Основные угрозы района</a:t>
                      </a:r>
                    </a:p>
                    <a:p>
                      <a:endParaRPr lang="en-US" sz="18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ru-RU" sz="18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-отток молодежи;</a:t>
                      </a:r>
                    </a:p>
                    <a:p>
                      <a:endParaRPr lang="ru-RU" sz="8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ru-RU" sz="18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-недоступность  квалифицированной медицинской помощи.</a:t>
                      </a:r>
                    </a:p>
                    <a:p>
                      <a:endParaRPr lang="ru-RU" sz="1800" b="1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ru-RU" sz="18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16200000" scaled="0"/>
                    </a:gradFill>
                  </a:tcPr>
                </a:tc>
              </a:tr>
            </a:tbl>
          </a:graphicData>
        </a:graphic>
      </p:graphicFrame>
      <p:pic>
        <p:nvPicPr>
          <p:cNvPr id="3" name="Рисунок 2" descr="gerb1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5" y="5316"/>
            <a:ext cx="684739" cy="7716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35253" y="576861"/>
            <a:ext cx="62646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SWOT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анализ КАЧЕСТВА ЖИЗНИ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4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gerb10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5" y="5315"/>
            <a:ext cx="756746" cy="963131"/>
          </a:xfrm>
          <a:prstGeom prst="rect">
            <a:avLst/>
          </a:prstGeom>
        </p:spPr>
      </p:pic>
      <p:sp>
        <p:nvSpPr>
          <p:cNvPr id="5" name="object 5"/>
          <p:cNvSpPr txBox="1">
            <a:spLocks/>
          </p:cNvSpPr>
          <p:nvPr/>
        </p:nvSpPr>
        <p:spPr>
          <a:xfrm>
            <a:off x="971600" y="83680"/>
            <a:ext cx="6206287" cy="36933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0" i="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1113" algn="l"/>
            <a:r>
              <a:rPr lang="ru-RU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Альметьевский</a:t>
            </a:r>
            <a:r>
              <a:rPr lang="ru-RU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муниципальный район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65234" y="522351"/>
            <a:ext cx="82992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ОБРАЗОВАНИЕ – 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приведение качества и содержания образовательного процесса в соответствии с объективными запросами социально-экономической среды</a:t>
            </a: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6253783"/>
              </p:ext>
            </p:extLst>
          </p:nvPr>
        </p:nvGraphicFramePr>
        <p:xfrm>
          <a:off x="142845" y="1600200"/>
          <a:ext cx="8893651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339752" y="6539377"/>
            <a:ext cx="66247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Объем финансирования -1 622 </a:t>
            </a:r>
            <a:r>
              <a:rPr lang="ru-RU" sz="1600" b="1" dirty="0" err="1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млн.руб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098" name="Picture 2" descr="E:\Буклет картинки\часть 3_Страница_0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9570"/>
            <a:ext cx="1134285" cy="149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Буклет картинки\часть 3_Страница_1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1008"/>
            <a:ext cx="1115030" cy="159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img3.imgbb.ru/a/0/6/a060931ce2585deeca91134b6312499e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89" y="5095053"/>
            <a:ext cx="1174174" cy="176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21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8067</TotalTime>
  <Words>2121</Words>
  <Application>Microsoft Office PowerPoint</Application>
  <PresentationFormat>Экран (4:3)</PresentationFormat>
  <Paragraphs>360</Paragraphs>
  <Slides>30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2" baseType="lpstr">
      <vt:lpstr>Тема Office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Источники финансирования, млн. руб.</vt:lpstr>
      <vt:lpstr>Презентация PowerPoint</vt:lpstr>
    </vt:vector>
  </TitlesOfParts>
  <Company>Krokoz™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Gogness</dc:creator>
  <cp:lastModifiedBy>Алена</cp:lastModifiedBy>
  <cp:revision>432</cp:revision>
  <cp:lastPrinted>2016-06-14T12:08:22Z</cp:lastPrinted>
  <dcterms:created xsi:type="dcterms:W3CDTF">2015-11-28T16:34:14Z</dcterms:created>
  <dcterms:modified xsi:type="dcterms:W3CDTF">2016-08-10T05:34:58Z</dcterms:modified>
</cp:coreProperties>
</file>